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60" r:id="rId2"/>
    <p:sldId id="356" r:id="rId3"/>
    <p:sldId id="354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h0zsUENu4RB0p5173EAWlg==" hashData="10Dd7cT7gMh8hMjUdBtJCjCEHr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1FFFF"/>
    <a:srgbClr val="915945"/>
    <a:srgbClr val="683400"/>
    <a:srgbClr val="25FFFF"/>
    <a:srgbClr val="9E0075"/>
    <a:srgbClr val="FF69D8"/>
    <a:srgbClr val="860C6F"/>
    <a:srgbClr val="29292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5757" autoAdjust="0"/>
    <p:restoredTop sz="94660" autoAdjust="0"/>
  </p:normalViewPr>
  <p:slideViewPr>
    <p:cSldViewPr>
      <p:cViewPr>
        <p:scale>
          <a:sx n="85" d="100"/>
          <a:sy n="85" d="100"/>
        </p:scale>
        <p:origin x="-926" y="-1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6FE9C90-2FAE-46D8-A785-EB4BFF3C24EB}" type="datetimeFigureOut">
              <a:rPr lang="fr-FR"/>
              <a:pPr>
                <a:defRPr/>
              </a:pPr>
              <a:t>16/05/2024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AB7764A-4272-4E85-9FA7-C9DDBE50D2D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035298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7BACA6A-69CA-4022-B0C3-F0F592F02257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11DF4F1-80EA-4828-845D-496E6653A6B7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1DC9F8A-78BD-48C2-B392-0CCE535A84E9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484C67-4047-4302-9147-DD5C93A0905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764854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3D3F64-D10C-490F-A9B6-7790B80E9D4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294672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49CE1A-5678-465B-97EF-C61F65351DA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852378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422F4F-4590-4B3E-9E7A-4EF629FFF52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780465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0485C4-9E16-4E35-9D26-B41EF981634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870801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FA3C97-4CE9-4D32-ACD1-2D540927F0D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352437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EA5CA3-0016-4BFE-9813-025E015873C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637110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91DE0E-B66E-4583-A900-2BFE4A183F2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149765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7B7296-FD2A-4CD3-8540-F2DA591BB31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158007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17580A-CB3F-4064-A1A9-D0FDD7F0F00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460225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429970-6AE9-445B-857A-4CD81C1D7CD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698785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6000">
              <a:schemeClr val="accent4">
                <a:lumMod val="10000"/>
              </a:schemeClr>
            </a:gs>
            <a:gs pos="88667">
              <a:schemeClr val="accent4">
                <a:lumMod val="10000"/>
              </a:schemeClr>
            </a:gs>
            <a:gs pos="74000">
              <a:schemeClr val="tx1"/>
            </a:gs>
            <a:gs pos="85000">
              <a:srgbClr val="683400"/>
            </a:gs>
            <a:gs pos="63000">
              <a:srgbClr val="292929"/>
            </a:gs>
            <a:gs pos="78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1059F1B-93EC-4FA5-92AD-20D1AE9EEA4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gif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11" Type="http://schemas.openxmlformats.org/officeDocument/2006/relationships/image" Target="../media/image8.jpeg"/><Relationship Id="rId5" Type="http://schemas.openxmlformats.org/officeDocument/2006/relationships/image" Target="../media/image2.gif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0.png"/><Relationship Id="rId18" Type="http://schemas.microsoft.com/office/2007/relationships/hdphoto" Target="../media/hdphoto4.wdp"/><Relationship Id="rId26" Type="http://schemas.openxmlformats.org/officeDocument/2006/relationships/image" Target="../media/image28.gif"/><Relationship Id="rId39" Type="http://schemas.openxmlformats.org/officeDocument/2006/relationships/image" Target="../media/image35.jpeg"/><Relationship Id="rId21" Type="http://schemas.openxmlformats.org/officeDocument/2006/relationships/image" Target="../media/image24.png"/><Relationship Id="rId34" Type="http://schemas.openxmlformats.org/officeDocument/2006/relationships/audio" Target="../media/audio5.wav"/><Relationship Id="rId42" Type="http://schemas.openxmlformats.org/officeDocument/2006/relationships/audio" Target="../media/audio8.wav"/><Relationship Id="rId47" Type="http://schemas.openxmlformats.org/officeDocument/2006/relationships/image" Target="../media/image39.jpeg"/><Relationship Id="rId50" Type="http://schemas.openxmlformats.org/officeDocument/2006/relationships/audio" Target="../media/audio12.wav"/><Relationship Id="rId55" Type="http://schemas.openxmlformats.org/officeDocument/2006/relationships/image" Target="../media/image43.jpeg"/><Relationship Id="rId63" Type="http://schemas.openxmlformats.org/officeDocument/2006/relationships/image" Target="../media/image47.jpeg"/><Relationship Id="rId68" Type="http://schemas.openxmlformats.org/officeDocument/2006/relationships/image" Target="../media/image50.gif"/><Relationship Id="rId76" Type="http://schemas.openxmlformats.org/officeDocument/2006/relationships/audio" Target="../media/audio21.wav"/><Relationship Id="rId84" Type="http://schemas.openxmlformats.org/officeDocument/2006/relationships/image" Target="../media/image61.png"/><Relationship Id="rId7" Type="http://schemas.openxmlformats.org/officeDocument/2006/relationships/image" Target="../media/image15.gif"/><Relationship Id="rId71" Type="http://schemas.microsoft.com/office/2007/relationships/hdphoto" Target="../media/hdphoto7.wdp"/><Relationship Id="rId2" Type="http://schemas.openxmlformats.org/officeDocument/2006/relationships/notesSlide" Target="../notesSlides/notesSlide3.xml"/><Relationship Id="rId16" Type="http://schemas.microsoft.com/office/2007/relationships/hdphoto" Target="../media/hdphoto3.wdp"/><Relationship Id="rId29" Type="http://schemas.openxmlformats.org/officeDocument/2006/relationships/image" Target="../media/image30.jpeg"/><Relationship Id="rId11" Type="http://schemas.openxmlformats.org/officeDocument/2006/relationships/image" Target="../media/image19.png"/><Relationship Id="rId24" Type="http://schemas.openxmlformats.org/officeDocument/2006/relationships/image" Target="../media/image26.png"/><Relationship Id="rId32" Type="http://schemas.openxmlformats.org/officeDocument/2006/relationships/audio" Target="../media/audio4.wav"/><Relationship Id="rId37" Type="http://schemas.openxmlformats.org/officeDocument/2006/relationships/image" Target="../media/image34.jpeg"/><Relationship Id="rId40" Type="http://schemas.openxmlformats.org/officeDocument/2006/relationships/audio" Target="../media/audio7.wav"/><Relationship Id="rId45" Type="http://schemas.openxmlformats.org/officeDocument/2006/relationships/image" Target="../media/image38.jpeg"/><Relationship Id="rId53" Type="http://schemas.openxmlformats.org/officeDocument/2006/relationships/image" Target="../media/image42.jpeg"/><Relationship Id="rId58" Type="http://schemas.openxmlformats.org/officeDocument/2006/relationships/audio" Target="../media/audio16.wav"/><Relationship Id="rId66" Type="http://schemas.openxmlformats.org/officeDocument/2006/relationships/audio" Target="../media/audio20.wav"/><Relationship Id="rId74" Type="http://schemas.openxmlformats.org/officeDocument/2006/relationships/image" Target="../media/image54.png"/><Relationship Id="rId79" Type="http://schemas.openxmlformats.org/officeDocument/2006/relationships/image" Target="../media/image56.jpeg"/><Relationship Id="rId5" Type="http://schemas.openxmlformats.org/officeDocument/2006/relationships/image" Target="../media/image13.png"/><Relationship Id="rId61" Type="http://schemas.openxmlformats.org/officeDocument/2006/relationships/image" Target="../media/image46.jpeg"/><Relationship Id="rId82" Type="http://schemas.openxmlformats.org/officeDocument/2006/relationships/image" Target="../media/image59.gif"/><Relationship Id="rId19" Type="http://schemas.openxmlformats.org/officeDocument/2006/relationships/image" Target="../media/image23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Relationship Id="rId14" Type="http://schemas.microsoft.com/office/2007/relationships/hdphoto" Target="../media/hdphoto2.wdp"/><Relationship Id="rId22" Type="http://schemas.microsoft.com/office/2007/relationships/hdphoto" Target="../media/hdphoto6.wdp"/><Relationship Id="rId27" Type="http://schemas.openxmlformats.org/officeDocument/2006/relationships/image" Target="../media/image29.jpeg"/><Relationship Id="rId30" Type="http://schemas.openxmlformats.org/officeDocument/2006/relationships/audio" Target="../media/audio3.wav"/><Relationship Id="rId35" Type="http://schemas.openxmlformats.org/officeDocument/2006/relationships/image" Target="../media/image33.jpeg"/><Relationship Id="rId43" Type="http://schemas.openxmlformats.org/officeDocument/2006/relationships/image" Target="../media/image37.jpeg"/><Relationship Id="rId48" Type="http://schemas.openxmlformats.org/officeDocument/2006/relationships/audio" Target="../media/audio11.wav"/><Relationship Id="rId56" Type="http://schemas.openxmlformats.org/officeDocument/2006/relationships/audio" Target="../media/audio15.wav"/><Relationship Id="rId64" Type="http://schemas.openxmlformats.org/officeDocument/2006/relationships/audio" Target="../media/audio19.wav"/><Relationship Id="rId69" Type="http://schemas.openxmlformats.org/officeDocument/2006/relationships/image" Target="../media/image51.png"/><Relationship Id="rId77" Type="http://schemas.openxmlformats.org/officeDocument/2006/relationships/image" Target="../media/image55.jpeg"/><Relationship Id="rId8" Type="http://schemas.openxmlformats.org/officeDocument/2006/relationships/image" Target="../media/image16.gif"/><Relationship Id="rId51" Type="http://schemas.openxmlformats.org/officeDocument/2006/relationships/image" Target="../media/image41.jpeg"/><Relationship Id="rId72" Type="http://schemas.openxmlformats.org/officeDocument/2006/relationships/image" Target="../media/image4.gif"/><Relationship Id="rId80" Type="http://schemas.openxmlformats.org/officeDocument/2006/relationships/image" Target="../media/image57.png"/><Relationship Id="rId85" Type="http://schemas.openxmlformats.org/officeDocument/2006/relationships/image" Target="../media/image62.png"/><Relationship Id="rId3" Type="http://schemas.openxmlformats.org/officeDocument/2006/relationships/image" Target="../media/image11.png"/><Relationship Id="rId12" Type="http://schemas.microsoft.com/office/2007/relationships/hdphoto" Target="../media/hdphoto1.wdp"/><Relationship Id="rId17" Type="http://schemas.openxmlformats.org/officeDocument/2006/relationships/image" Target="../media/image22.png"/><Relationship Id="rId25" Type="http://schemas.openxmlformats.org/officeDocument/2006/relationships/image" Target="../media/image27.png"/><Relationship Id="rId33" Type="http://schemas.openxmlformats.org/officeDocument/2006/relationships/image" Target="../media/image32.jpeg"/><Relationship Id="rId38" Type="http://schemas.openxmlformats.org/officeDocument/2006/relationships/audio" Target="../media/audio6.wav"/><Relationship Id="rId46" Type="http://schemas.openxmlformats.org/officeDocument/2006/relationships/audio" Target="../media/audio10.wav"/><Relationship Id="rId59" Type="http://schemas.openxmlformats.org/officeDocument/2006/relationships/image" Target="../media/image45.jpeg"/><Relationship Id="rId67" Type="http://schemas.openxmlformats.org/officeDocument/2006/relationships/image" Target="../media/image49.jpeg"/><Relationship Id="rId20" Type="http://schemas.microsoft.com/office/2007/relationships/hdphoto" Target="../media/hdphoto5.wdp"/><Relationship Id="rId41" Type="http://schemas.openxmlformats.org/officeDocument/2006/relationships/image" Target="../media/image36.jpeg"/><Relationship Id="rId54" Type="http://schemas.openxmlformats.org/officeDocument/2006/relationships/audio" Target="../media/audio14.wav"/><Relationship Id="rId62" Type="http://schemas.openxmlformats.org/officeDocument/2006/relationships/audio" Target="../media/audio18.wav"/><Relationship Id="rId70" Type="http://schemas.openxmlformats.org/officeDocument/2006/relationships/image" Target="../media/image52.png"/><Relationship Id="rId75" Type="http://schemas.microsoft.com/office/2007/relationships/hdphoto" Target="../media/hdphoto8.wdp"/><Relationship Id="rId83" Type="http://schemas.openxmlformats.org/officeDocument/2006/relationships/image" Target="../media/image6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gif"/><Relationship Id="rId15" Type="http://schemas.openxmlformats.org/officeDocument/2006/relationships/image" Target="../media/image21.png"/><Relationship Id="rId23" Type="http://schemas.openxmlformats.org/officeDocument/2006/relationships/image" Target="../media/image25.gif"/><Relationship Id="rId28" Type="http://schemas.openxmlformats.org/officeDocument/2006/relationships/audio" Target="../media/audio2.wav"/><Relationship Id="rId36" Type="http://schemas.openxmlformats.org/officeDocument/2006/relationships/audio" Target="../media/audio1.wav"/><Relationship Id="rId49" Type="http://schemas.openxmlformats.org/officeDocument/2006/relationships/image" Target="../media/image40.jpeg"/><Relationship Id="rId57" Type="http://schemas.openxmlformats.org/officeDocument/2006/relationships/image" Target="../media/image44.jpeg"/><Relationship Id="rId10" Type="http://schemas.openxmlformats.org/officeDocument/2006/relationships/image" Target="../media/image18.png"/><Relationship Id="rId31" Type="http://schemas.openxmlformats.org/officeDocument/2006/relationships/image" Target="../media/image31.jpeg"/><Relationship Id="rId44" Type="http://schemas.openxmlformats.org/officeDocument/2006/relationships/audio" Target="../media/audio9.wav"/><Relationship Id="rId52" Type="http://schemas.openxmlformats.org/officeDocument/2006/relationships/audio" Target="../media/audio13.wav"/><Relationship Id="rId60" Type="http://schemas.openxmlformats.org/officeDocument/2006/relationships/audio" Target="../media/audio17.wav"/><Relationship Id="rId65" Type="http://schemas.openxmlformats.org/officeDocument/2006/relationships/image" Target="../media/image48.jpeg"/><Relationship Id="rId73" Type="http://schemas.openxmlformats.org/officeDocument/2006/relationships/image" Target="../media/image53.png"/><Relationship Id="rId78" Type="http://schemas.openxmlformats.org/officeDocument/2006/relationships/audio" Target="../media/audio22.wav"/><Relationship Id="rId81" Type="http://schemas.openxmlformats.org/officeDocument/2006/relationships/image" Target="../media/image5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6000">
              <a:schemeClr val="accent4">
                <a:lumMod val="10000"/>
              </a:schemeClr>
            </a:gs>
            <a:gs pos="88667">
              <a:schemeClr val="accent4">
                <a:lumMod val="10000"/>
              </a:schemeClr>
            </a:gs>
            <a:gs pos="74000">
              <a:srgbClr val="D1FFFF"/>
            </a:gs>
            <a:gs pos="85000">
              <a:schemeClr val="tx2">
                <a:lumMod val="50000"/>
              </a:schemeClr>
            </a:gs>
            <a:gs pos="64000">
              <a:srgbClr val="292929"/>
            </a:gs>
            <a:gs pos="78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05 - Est-ce que tu m'entends.wav">
            <a:hlinkClick r:id="" action="ppaction://media"/>
          </p:cNvPr>
          <p:cNvPicPr>
            <a:picLocks noRot="1" noChangeAspect="1"/>
          </p:cNvPicPr>
          <p:nvPr>
            <a:wavAudioFile r:embed="rId1" name="05 - Est-ce que tu m'entends.wav"/>
          </p:nvPr>
        </p:nvPicPr>
        <p:blipFill>
          <a:blip r:embed="rId4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050" name="Picture 3" descr="C:\Users\JCL\Desktop\bbbbb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938"/>
            <a:ext cx="9144000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Imag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0513" y="6295409"/>
            <a:ext cx="714375" cy="241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547813" y="1208088"/>
            <a:ext cx="5976937" cy="4464050"/>
          </a:xfrm>
          <a:prstGeom prst="frame">
            <a:avLst>
              <a:gd name="adj1" fmla="val 3068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7350" y="1873250"/>
            <a:ext cx="3122613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286375" y="2905125"/>
            <a:ext cx="1038225" cy="1057275"/>
          </a:xfrm>
          <a:prstGeom prst="ellipse">
            <a:avLst/>
          </a:prstGeom>
          <a:blipFill dpi="0"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8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chemeClr val="tx2">
                <a:lumMod val="75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6752" y="1718784"/>
            <a:ext cx="3582541" cy="3347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8" descr="C:\Users\JCL\Desktop\Elsa_Esnoult-4-FR-EDITION_COLLECTOR-WEB-FLAC-2020-willy95100\0omnLb-Elsa-Esnoult-2020-4-Edition-Collector4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2063" y="1858963"/>
            <a:ext cx="3135312" cy="3135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6000">
              <a:schemeClr val="accent4">
                <a:lumMod val="10000"/>
              </a:schemeClr>
            </a:gs>
            <a:gs pos="88667">
              <a:schemeClr val="accent4">
                <a:lumMod val="10000"/>
              </a:schemeClr>
            </a:gs>
            <a:gs pos="74000">
              <a:srgbClr val="D1FFFF"/>
            </a:gs>
            <a:gs pos="85000">
              <a:schemeClr val="tx2">
                <a:lumMod val="50000"/>
              </a:schemeClr>
            </a:gs>
            <a:gs pos="64000">
              <a:srgbClr val="292929"/>
            </a:gs>
            <a:gs pos="78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C:\Users\JCL\Desktop\bbbbb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938"/>
            <a:ext cx="9144000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dre 3"/>
          <p:cNvSpPr/>
          <p:nvPr/>
        </p:nvSpPr>
        <p:spPr>
          <a:xfrm>
            <a:off x="1547813" y="1196975"/>
            <a:ext cx="6119812" cy="4535488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5" name="Cadre 4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2447925" y="1412875"/>
            <a:ext cx="4319588" cy="421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01. Androgyne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02. Allez chante (feat. The Mad Stuntman)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03. J'effacerai tes larmes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04. Le droit d'aimer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05. Est-ce que tu m'entends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06. Next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07. J'ai fait tout ça pour toi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08. Dans le miroir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09. Et dans la nuit j'ai prié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10. Pour t'aimer je serai là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11. Qu'est-ce que tu m'as fait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12. Il suffirait juste d'une fois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13. Même si tu t'en sors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14. Le droit de rêver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15. Pour toujours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16. Pour ces héros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17. J'ai fait tout ça pour toi (Electro mix)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18. Même si tu t'en sors (version Nashville)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19. J'ai fait tout ça pour toi (version Acoustique)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20. Androgyne (version Acoustique)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21. Et dans la nuit j'ai prié (version Acoustique)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22. Dans le miroir (version Acoustique</a:t>
            </a:r>
            <a:r>
              <a:rPr lang="fr-FR" sz="1600" b="1">
                <a:solidFill>
                  <a:srgbClr val="FFC000"/>
                </a:solidFill>
              </a:rPr>
              <a:t>)</a:t>
            </a:r>
          </a:p>
        </p:txBody>
      </p:sp>
      <p:pic>
        <p:nvPicPr>
          <p:cNvPr id="3078" name="Picture 6" descr="C:\Users\JCL\Desktop\Image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5963" y="3695700"/>
            <a:ext cx="3205162" cy="2947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Picture 7" descr="C:\Users\JCL\Desktop\Image3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84538"/>
            <a:ext cx="2736850" cy="343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7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7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6" dur="2000" fill="hold"/>
                                        <p:tgtEl>
                                          <p:spTgt spid="7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8" dur="2000" fill="hold"/>
                                        <p:tgtEl>
                                          <p:spTgt spid="7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8475" y="6403975"/>
            <a:ext cx="495300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2" descr="C:\Users\christelle\Desktop\che.jpg"/>
          <p:cNvPicPr>
            <a:picLocks noChangeAspect="1" noChangeArrowheads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91795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D:\SMYLET\BOUGEOIR 2.png"/>
          <p:cNvPicPr>
            <a:picLocks noChangeAspect="1" noChangeArrowheads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5950" y="4886325"/>
            <a:ext cx="749300" cy="995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christelle\Desktop\Image2.png"/>
          <p:cNvPicPr>
            <a:picLocks noChangeAspect="1" noChangeArrowheads="1"/>
          </p:cNvPicPr>
          <p:nvPr/>
        </p:nvPicPr>
        <p:blipFill>
          <a:blip r:embed="rId21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519113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1936750"/>
            <a:ext cx="238125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4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5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Image 10"/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19" name="Picture 56" descr="C:\Users\Marie-Jose\Desktop\NUMEROS JUKEBOX NOIR\1 (FILEminimizer).jpg">
            <a:hlinkClick r:id="" action="ppaction://noaction" highlightClick="1">
              <a:snd r:embed="rId28" name="01 - Androgyne.wav"/>
            </a:hlinkClick>
          </p:cNvPr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2" descr="C:\Users\Marie-Jose\Desktop\NUMEROS JUKEBOX NOIR\2 (FILEminimizer).jpg">
            <a:hlinkClick r:id="" action="ppaction://noaction" highlightClick="1">
              <a:snd r:embed="rId30" name="02 - Allez chante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381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3" descr="C:\Users\Marie-Jose\Desktop\NUMEROS JUKEBOX NOIR\3 (FILEminimizer).jpg">
            <a:hlinkClick r:id="" action="ppaction://noaction" highlightClick="1">
              <a:snd r:embed="rId32" name="03 - J'effacerai tes larmes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4" descr="C:\Users\Marie-Jose\Desktop\NUMEROS JUKEBOX NOIR\4 (FILEminimizer).jpg">
            <a:hlinkClick r:id="" action="ppaction://noaction" highlightClick="1">
              <a:snd r:embed="rId34" name="04 - Le droit d'aimer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5" descr="C:\Users\Marie-Jose\Desktop\NUMEROS JUKEBOX NOIR\5 (FILEminimizer).jpg">
            <a:hlinkClick r:id="" action="ppaction://noaction" highlightClick="1">
              <a:snd r:embed="rId36" name="05 - Est-ce que tu m'entends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4667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6" descr="C:\Users\Marie-Jose\Desktop\NUMEROS JUKEBOX NOIR\6 (FILEminimizer).jpg">
            <a:hlinkClick r:id="" action="ppaction://noaction" highlightClick="1">
              <a:snd r:embed="rId38" name="06 - Next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7" descr="C:\Users\Marie-Jose\Desktop\NUMEROS JUKEBOX NOIR\7 (FILEminimizer).jpg">
            <a:hlinkClick r:id="" action="ppaction://noaction" highlightClick="1">
              <a:snd r:embed="rId40" name="07 - J'ai fait tout ca pour toi.wav"/>
            </a:hlinkClick>
          </p:cNvPr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8" descr="C:\Users\Marie-Jose\Desktop\NUMEROS JUKEBOX NOIR\8 (FILEminimizer).jpg">
            <a:hlinkClick r:id="" action="ppaction://noaction" highlightClick="1">
              <a:snd r:embed="rId42" name="08 - Dans le miroir.wav"/>
            </a:hlinkClick>
          </p:cNvPr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9" descr="C:\Users\Marie-Jose\Desktop\NUMEROS JUKEBOX NOIR\9 (FILEminimizer).jpg">
            <a:hlinkClick r:id="" action="ppaction://noaction" highlightClick="1">
              <a:snd r:embed="rId44" name="09 - Et dans la nuit j'ai prie.wav"/>
            </a:hlinkClick>
          </p:cNvPr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0" descr="C:\Users\Marie-Jose\Desktop\NUMEROS JUKEBOX NOIR\10 (FILEminimizer).jpg">
            <a:hlinkClick r:id="" action="ppaction://noaction" highlightClick="1">
              <a:snd r:embed="rId46" name="10 - Pour t'aimer je serai la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1" descr="C:\Users\Marie-Jose\Desktop\NUMEROS JUKEBOX NOIR\11 (FILEminimizer).jpg">
            <a:hlinkClick r:id="" action="ppaction://noaction" highlightClick="1">
              <a:snd r:embed="rId48" name="11 - Qu'est-ce que tu m'as fait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2" descr="C:\Users\Marie-Jose\Desktop\NUMEROS JUKEBOX NOIR\12 (FILEminimizer).jpg">
            <a:hlinkClick r:id="" action="ppaction://noaction" highlightClick="1">
              <a:snd r:embed="rId50" name="12 - Il suffirait juste d'une fois.wav"/>
            </a:hlinkClick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3" descr="C:\Users\Marie-Jose\Desktop\NUMEROS JUKEBOX NOIR\13 (FILEminimizer).jpg">
            <a:hlinkClick r:id="" action="ppaction://noaction" highlightClick="1">
              <a:snd r:embed="rId52" name="13 - Meme si tu t'en sors.wav"/>
            </a:hlinkClick>
          </p:cNvPr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358457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4" descr="C:\Users\Marie-Jose\Desktop\NUMEROS JUKEBOX NOIR\14 (FILEminimizer).jpg">
            <a:hlinkClick r:id="" action="ppaction://noaction" highlightClick="1">
              <a:snd r:embed="rId54" name="14 - Le droit de rever.wav"/>
            </a:hlinkClick>
          </p:cNvPr>
          <p:cNvPicPr>
            <a:picLocks noChangeAspect="1" noChangeArrowheads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5" descr="C:\Users\Marie-Jose\Desktop\NUMEROS JUKEBOX NOIR\15 (FILEminimizer).jpg">
            <a:hlinkClick r:id="" action="ppaction://noaction" highlightClick="1">
              <a:snd r:embed="rId56" name="15 - Pour toujours.wav"/>
            </a:hlinkClick>
          </p:cNvPr>
          <p:cNvPicPr>
            <a:picLocks noChangeAspect="1" noChangeArrowheads="1"/>
          </p:cNvPicPr>
          <p:nvPr/>
        </p:nvPicPr>
        <p:blipFill>
          <a:blip r:embed="rId5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6" descr="C:\Users\Marie-Jose\Desktop\NUMEROS JUKEBOX NOIR\16 (FILEminimizer).jpg">
            <a:hlinkClick r:id="" action="ppaction://noaction" highlightClick="1">
              <a:snd r:embed="rId58" name="16 - Pour ces heros.wav"/>
            </a:hlinkClick>
          </p:cNvPr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86250"/>
            <a:ext cx="450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7" descr="C:\Users\Marie-Jose\Desktop\NUMEROS JUKEBOX NOIR\17 (FILEminimizer).jpg">
            <a:hlinkClick r:id="" action="ppaction://noaction" highlightClick="1">
              <a:snd r:embed="rId60" name="17 - J'ai fait tout ca pour toi (Electro mix).wav"/>
            </a:hlinkClick>
          </p:cNvPr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514850"/>
            <a:ext cx="458788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8" descr="C:\Users\Marie-Jose\Desktop\NUMEROS JUKEBOX NOIR\18 (FILEminimizer).jpg">
            <a:hlinkClick r:id="" action="ppaction://noaction" highlightClick="1">
              <a:snd r:embed="rId62" name="18 - Meme si tu t'en sors (version Nashville).wav"/>
            </a:hlinkClick>
          </p:cNvPr>
          <p:cNvPicPr>
            <a:picLocks noChangeAspect="1" noChangeArrowheads="1"/>
          </p:cNvPicPr>
          <p:nvPr/>
        </p:nvPicPr>
        <p:blipFill>
          <a:blip r:embed="rId6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9" descr="C:\Users\Marie-Jose\Desktop\NUMEROS JUKEBOX NOIR\19 (FILEminimizer).jpg">
            <a:hlinkClick r:id="" action="ppaction://noaction" highlightClick="1">
              <a:snd r:embed="rId64" name="19 - J'ai fait tout ca pour toi (version Acoustique).wav"/>
            </a:hlinkClick>
          </p:cNvPr>
          <p:cNvPicPr>
            <a:picLocks noChangeAspect="1" noChangeArrowheads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4926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0" descr="C:\Users\Marie-Jose\Desktop\NUMEROS JUKEBOX NOIR\20 (FILEminimizer).jpg">
            <a:hlinkClick r:id="" action="ppaction://noaction" highlightClick="1">
              <a:snd r:embed="rId66" name="20 - Androgyne (version Acoustique).wav"/>
            </a:hlinkClick>
          </p:cNvPr>
          <p:cNvPicPr>
            <a:picLocks noChangeAspect="1" noChangeArrowheads="1"/>
          </p:cNvPicPr>
          <p:nvPr/>
        </p:nvPicPr>
        <p:blipFill>
          <a:blip r:embed="rId6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Image 50"/>
          <p:cNvPicPr>
            <a:picLocks noChangeAspect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1"/>
          <p:cNvPicPr>
            <a:picLocks noChangeAspect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0">
            <a:extLst>
              <a:ext uri="{BEBA8EAE-BF5A-486C-A8C5-ECC9F3942E4B}">
                <a14:imgProps xmlns:a14="http://schemas.microsoft.com/office/drawing/2010/main">
                  <a14:imgLayer r:embed="rId71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7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4246563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4">
            <a:extLst>
              <a:ext uri="{BEBA8EAE-BF5A-486C-A8C5-ECC9F3942E4B}">
                <a14:imgProps xmlns:a14="http://schemas.microsoft.com/office/drawing/2010/main">
                  <a14:imgLayer r:embed="rId75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60" descr="D:\NUMEROS JUKEBOX NOIR\21 (FILEminimizer).jpg">
            <a:hlinkClick r:id="" action="ppaction://noaction" highlightClick="1">
              <a:snd r:embed="rId76" name="21 - Et dans la nuit j'ai prie (version Acoustique).wav"/>
            </a:hlinkClick>
          </p:cNvPr>
          <p:cNvPicPr>
            <a:picLocks noChangeAspect="1" noChangeArrowheads="1"/>
          </p:cNvPicPr>
          <p:nvPr/>
        </p:nvPicPr>
        <p:blipFill>
          <a:blip r:embed="rId7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6388" y="2917825"/>
            <a:ext cx="409575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61" descr="D:\NUMEROS JUKEBOX NOIR\22 (FILEminimizer).jpg">
            <a:hlinkClick r:id="" action="ppaction://noaction" highlightClick="1">
              <a:snd r:embed="rId78" name="22 - Dans le miroir (version Acoustique).wav"/>
            </a:hlinkClick>
          </p:cNvPr>
          <p:cNvPicPr>
            <a:picLocks noChangeAspect="1" noChangeArrowheads="1"/>
          </p:cNvPicPr>
          <p:nvPr/>
        </p:nvPicPr>
        <p:blipFill>
          <a:blip r:embed="rId7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6438" y="2919413"/>
            <a:ext cx="368300" cy="23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213" y="6403975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66" descr="C:\Users\JCL\Desktop\Elsa_Esnoult-4-FR-EDITION_COLLECTOR-WEB-FLAC-2020-willy95100\0omnLb-Elsa-Esnoult-2020-4-Edition-Collector4.jpg"/>
          <p:cNvPicPr>
            <a:picLocks noChangeAspect="1" noChangeArrowheads="1"/>
          </p:cNvPicPr>
          <p:nvPr/>
        </p:nvPicPr>
        <p:blipFill>
          <a:blip r:embed="rId8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1538288"/>
            <a:ext cx="1341437" cy="139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7" name="Cadre 66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8" name="Picture 67" descr="C:\Users\JCL\Desktop\Image1.png"/>
          <p:cNvPicPr>
            <a:picLocks noChangeAspect="1" noChangeArrowheads="1"/>
          </p:cNvPicPr>
          <p:nvPr/>
        </p:nvPicPr>
        <p:blipFill>
          <a:blip r:embed="rId8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3815" y="2925016"/>
            <a:ext cx="2546044" cy="3498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Picture 69" descr="C:\Users\Jclaude\Desktop\Image1.png"/>
          <p:cNvPicPr>
            <a:picLocks noChangeAspect="1" noChangeArrowheads="1"/>
          </p:cNvPicPr>
          <p:nvPr/>
        </p:nvPicPr>
        <p:blipFill>
          <a:blip r:embed="rId8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8088" y="5424488"/>
            <a:ext cx="6588125" cy="173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163</Words>
  <Application>Microsoft Office PowerPoint</Application>
  <PresentationFormat>Affichage à l'écran (4:3)</PresentationFormat>
  <Paragraphs>25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2024-05-16T14:06:50Z</dcterms:modified>
</cp:coreProperties>
</file>