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79" r:id="rId4"/>
    <p:sldId id="280" r:id="rId5"/>
    <p:sldId id="278" r:id="rId6"/>
    <p:sldId id="276" r:id="rId7"/>
    <p:sldId id="277" r:id="rId8"/>
    <p:sldId id="275" r:id="rId9"/>
    <p:sldId id="274" r:id="rId10"/>
    <p:sldId id="273" r:id="rId11"/>
    <p:sldId id="272" r:id="rId12"/>
    <p:sldId id="271" r:id="rId13"/>
    <p:sldId id="270" r:id="rId14"/>
    <p:sldId id="269" r:id="rId15"/>
    <p:sldId id="268" r:id="rId16"/>
    <p:sldId id="267" r:id="rId17"/>
    <p:sldId id="266" r:id="rId18"/>
    <p:sldId id="265" r:id="rId19"/>
    <p:sldId id="264" r:id="rId20"/>
    <p:sldId id="263" r:id="rId21"/>
    <p:sldId id="262" r:id="rId22"/>
    <p:sldId id="261" r:id="rId23"/>
    <p:sldId id="259" r:id="rId24"/>
    <p:sldId id="258" r:id="rId25"/>
    <p:sldId id="257" r:id="rId26"/>
    <p:sldId id="281" r:id="rId2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3" autoAdjust="0"/>
    <p:restoredTop sz="94660"/>
  </p:normalViewPr>
  <p:slideViewPr>
    <p:cSldViewPr snapToGrid="0">
      <p:cViewPr varScale="1">
        <p:scale>
          <a:sx n="73" d="100"/>
          <a:sy n="73" d="100"/>
        </p:scale>
        <p:origin x="725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A99F9B-6908-C46D-2B47-BD8F7C8ADA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1B0F46F-5843-BE31-C198-2136CFBC986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0EF8E9-30D2-0847-7161-A3E97079B8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C88FC-2161-45A9-9FAD-88A08904B8C3}" type="datetimeFigureOut">
              <a:rPr lang="fr-FR" smtClean="0"/>
              <a:t>04/06/2024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6E497B2-81BB-BD6B-B5D8-3A109EADA6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DD4C4A1-DA1F-FB7E-C9B7-8D1A307A7F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46DCB-6875-434D-A1B9-678113F939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6402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97A25E-E932-825C-8505-428AF02B6C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C56A645-22EE-A59E-1510-88CE8A72F3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D16360A-6948-AAFE-0E9B-9BB03A4D0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C88FC-2161-45A9-9FAD-88A08904B8C3}" type="datetimeFigureOut">
              <a:rPr lang="fr-FR" smtClean="0"/>
              <a:t>04/06/2024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B47E813-0558-AF49-9C13-46169AD8A2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985CE57-243B-A981-02A5-141E591A37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46DCB-6875-434D-A1B9-678113F939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850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962FC0-0AF0-764E-BC91-6BD5A3628D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4EB5E56-50D9-5F14-9645-278FB66F8C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CE2EC8-2D67-46D1-57AC-1CF79DCEDC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C88FC-2161-45A9-9FAD-88A08904B8C3}" type="datetimeFigureOut">
              <a:rPr lang="fr-FR" smtClean="0"/>
              <a:t>04/06/2024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F64D654-D6AD-DBBA-37B7-26D16E369D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F513689-22A4-390C-D452-B3DCC792E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46DCB-6875-434D-A1B9-678113F939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1834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C35E9F-52FF-6801-1C76-9748735DC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948F97A-FAEE-2AFE-2245-38E1FCA44C9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96A946C-212F-48C7-648C-063F1C8B8C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32E3EBB-4CF0-0F39-3F81-737EC2E26B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C88FC-2161-45A9-9FAD-88A08904B8C3}" type="datetimeFigureOut">
              <a:rPr lang="fr-FR" smtClean="0"/>
              <a:t>04/06/2024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EAAA4BD-69F6-62FF-ADBE-362D0616E4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E8AE7E9-B5CA-C475-292C-C5AF5A9E4B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46DCB-6875-434D-A1B9-678113F939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8324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85A469-B515-AD34-5F86-B8841F984B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6D2D1E5-7B15-A15C-0611-3490000CE8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C78995B-84A8-3EDF-69DE-80ADA21467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8D3BA90-CCCE-4762-764C-D362D5304BA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8F68E74-1A18-FC3A-9696-D3D6C3DD433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58377E79-DC5C-97B2-551A-B98611041E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C88FC-2161-45A9-9FAD-88A08904B8C3}" type="datetimeFigureOut">
              <a:rPr lang="fr-FR" smtClean="0"/>
              <a:t>04/06/2024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375E5FF-EC24-EA72-CA0D-8F8367A1A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3415E2A3-5F3B-DD5C-83F8-FEDCAE19E0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46DCB-6875-434D-A1B9-678113F939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165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69AD66-62E1-9611-1D2D-E44A8F337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57DEB2E-E8BE-0DDB-438D-2F13A2C072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C88FC-2161-45A9-9FAD-88A08904B8C3}" type="datetimeFigureOut">
              <a:rPr lang="fr-FR" smtClean="0"/>
              <a:t>04/06/2024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253A161-C204-A582-A72B-505C156952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DC3AE2D-445F-15B4-3CA2-61E49AF7FD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46DCB-6875-434D-A1B9-678113F939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6045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C3EF6C9-C183-D900-0894-9651B54917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C88FC-2161-45A9-9FAD-88A08904B8C3}" type="datetimeFigureOut">
              <a:rPr lang="fr-FR" smtClean="0"/>
              <a:t>04/06/2024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2B47F5C-F95D-E262-A15B-A700FF60E9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16E6D34-0DC0-30FA-8B26-139D2A3D80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46DCB-6875-434D-A1B9-678113F939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4946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9A609A-9913-9C95-D3B9-F0AE640385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06AD893-F052-6779-55C1-CE255D799C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FDAC42-FCF5-FCE4-20F0-E38ABDA6D8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D821447-9688-3A3A-ADEC-E5171D3361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C88FC-2161-45A9-9FAD-88A08904B8C3}" type="datetimeFigureOut">
              <a:rPr lang="fr-FR" smtClean="0"/>
              <a:t>04/06/2024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F3D0210-1147-EB9E-3A09-59262B1634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5F2BA21-96E1-310C-7365-FAE974047E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46DCB-6875-434D-A1B9-678113F939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5048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095C9E-26F0-4453-12E3-1B92D8BA3C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7E491BF-71D2-8622-7B86-DF319C35797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91504AD-5D33-910D-CDE1-4C5D21B5C8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4D9231D-5BD5-E004-9058-85BB29259F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C88FC-2161-45A9-9FAD-88A08904B8C3}" type="datetimeFigureOut">
              <a:rPr lang="fr-FR" smtClean="0"/>
              <a:t>04/06/2024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7A66464-2035-C4BD-05B7-255E7D27B9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192ECEA-2F79-E9A8-38BE-C7AA597832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46DCB-6875-434D-A1B9-678113F939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8182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F86904-F075-EE95-105D-DCDE05C810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7AD3244-E0EC-6177-7839-94B7DAFC0E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29396B4-D28A-129A-BB6E-D51D838AED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C88FC-2161-45A9-9FAD-88A08904B8C3}" type="datetimeFigureOut">
              <a:rPr lang="fr-FR" smtClean="0"/>
              <a:t>04/06/2024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B62A58D-DF8A-8BD7-B44E-18311CB34B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24246-7ED5-A753-FC08-BC4A136F11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46DCB-6875-434D-A1B9-678113F939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3446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1F476F00-292E-0082-ED42-00F5148C8C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0ABADBA-D2D9-8FE2-BBE3-DD9A8A4442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19FC6F3-3762-4EA0-1590-9B312154CF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C88FC-2161-45A9-9FAD-88A08904B8C3}" type="datetimeFigureOut">
              <a:rPr lang="fr-FR" smtClean="0"/>
              <a:t>04/06/2024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EF94ED1-1AF6-DDCB-A83F-B802C6E945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A30A64-4F1E-A567-8BC2-34E4446415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46DCB-6875-434D-A1B9-678113F939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8628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694AA395-CCE3-45EA-6BDC-57640ADD10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92A66FA-78CB-669B-AE0E-35C4332BF6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F36A599-1720-480F-4DA8-5C4D753BD8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6C88FC-2161-45A9-9FAD-88A08904B8C3}" type="datetimeFigureOut">
              <a:rPr lang="fr-FR" smtClean="0"/>
              <a:t>04/06/2024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8092AE7-12FC-99E3-1BB4-846BA19DD5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8B9E25B-E8AA-1DB4-C332-D4EE8BB69E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D846DCB-6875-434D-A1B9-678113F939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786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toit&#10;&#10;Description générée automatiquement">
            <a:extLst>
              <a:ext uri="{FF2B5EF4-FFF2-40B4-BE49-F238E27FC236}">
                <a16:creationId xmlns:a16="http://schemas.microsoft.com/office/drawing/2014/main" id="{BA644901-94F2-DD61-B167-7ABB5C7A3BE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4552" y="189000"/>
            <a:ext cx="4999037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6D4519-D62C-71A3-546B-849876F1EC8D}"/>
              </a:ext>
            </a:extLst>
          </p:cNvPr>
          <p:cNvSpPr txBox="1"/>
          <p:nvPr/>
        </p:nvSpPr>
        <p:spPr>
          <a:xfrm>
            <a:off x="4334359" y="6280907"/>
            <a:ext cx="47457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Mairie de Brommat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F8D5A557-3F3F-17DB-BA66-DDEA189CEEFE}"/>
              </a:ext>
            </a:extLst>
          </p:cNvPr>
          <p:cNvSpPr txBox="1"/>
          <p:nvPr/>
        </p:nvSpPr>
        <p:spPr>
          <a:xfrm>
            <a:off x="3966497" y="115428"/>
            <a:ext cx="464436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Le village De Brommat -Aveyron</a:t>
            </a:r>
          </a:p>
        </p:txBody>
      </p:sp>
    </p:spTree>
    <p:extLst>
      <p:ext uri="{BB962C8B-B14F-4D97-AF65-F5344CB8AC3E}">
        <p14:creationId xmlns:p14="http://schemas.microsoft.com/office/powerpoint/2010/main" val="2976734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/>
        <p:sndAc>
          <p:stSnd loop="1">
            <p:snd r:embed="rId2" name="L Aveyron ou la Seine par André Roques et ses amis.wav"/>
          </p:stSnd>
        </p:sndAc>
      </p:transition>
    </mc:Choice>
    <mc:Fallback xmlns="">
      <p:transition spd="slow" advClick="0" advTm="8000">
        <p:fade/>
        <p:sndAc>
          <p:stSnd loop="1">
            <p:snd r:embed="rId4" name="L Aveyron ou la Seine par André Roques et ses ami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417F520-AE77-07EE-DAAE-F258FC0DBA4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>
                <a:solidFill>
                  <a:srgbClr val="FFFF00"/>
                </a:solidFill>
              </a:rPr>
              <a:t>Brommat est une commune française située au nord du département de l'Aveyron, en région Occitanie. Elle est limitrophe de la commune de Mur-de-Barrez.</a:t>
            </a:r>
          </a:p>
          <a:p>
            <a:pPr algn="ctr"/>
            <a:endParaRPr lang="fr-FR" sz="3600" b="1" dirty="0">
              <a:solidFill>
                <a:srgbClr val="FFFF00"/>
              </a:solidFill>
            </a:endParaRPr>
          </a:p>
          <a:p>
            <a:pPr algn="ctr"/>
            <a:r>
              <a:rPr lang="fr-FR" sz="3600" b="1" dirty="0">
                <a:solidFill>
                  <a:srgbClr val="FFFF00"/>
                </a:solidFill>
              </a:rPr>
              <a:t>Le patrimoine architectural de la commune comprend cinq immeubles protégés au titre des monuments historiques : l'église Saint-Anthime-et-Saint-Saturnin, inscrite en 1927, la maison du </a:t>
            </a:r>
            <a:r>
              <a:rPr lang="fr-FR" sz="3600" b="1" dirty="0" err="1">
                <a:solidFill>
                  <a:srgbClr val="FFFF00"/>
                </a:solidFill>
              </a:rPr>
              <a:t>xve</a:t>
            </a:r>
            <a:r>
              <a:rPr lang="fr-FR" sz="3600" b="1" dirty="0">
                <a:solidFill>
                  <a:srgbClr val="FFFF00"/>
                </a:solidFill>
              </a:rPr>
              <a:t> siècle, inscrite en 1928, l'église Saint-Roch, classée en 1933, le château d'</a:t>
            </a:r>
            <a:r>
              <a:rPr lang="fr-FR" sz="3600" b="1" dirty="0" err="1">
                <a:solidFill>
                  <a:srgbClr val="FFFF00"/>
                </a:solidFill>
              </a:rPr>
              <a:t>Albinhac</a:t>
            </a:r>
            <a:r>
              <a:rPr lang="fr-FR" sz="3600" b="1" dirty="0">
                <a:solidFill>
                  <a:srgbClr val="FFFF00"/>
                </a:solidFill>
              </a:rPr>
              <a:t>, inscrit en 1992, et l'église Saint-</a:t>
            </a:r>
            <a:r>
              <a:rPr lang="fr-FR" sz="3600" b="1" dirty="0" err="1">
                <a:solidFill>
                  <a:srgbClr val="FFFF00"/>
                </a:solidFill>
              </a:rPr>
              <a:t>Cyrice</a:t>
            </a:r>
            <a:r>
              <a:rPr lang="fr-FR" sz="3600" b="1" dirty="0">
                <a:solidFill>
                  <a:srgbClr val="FFFF00"/>
                </a:solidFill>
              </a:rPr>
              <a:t>-et-Sainte-Juliette, inscrite en 1992.</a:t>
            </a:r>
          </a:p>
        </p:txBody>
      </p:sp>
    </p:spTree>
    <p:extLst>
      <p:ext uri="{BB962C8B-B14F-4D97-AF65-F5344CB8AC3E}">
        <p14:creationId xmlns:p14="http://schemas.microsoft.com/office/powerpoint/2010/main" val="466687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arbre, plante&#10;&#10;Description générée automatiquement">
            <a:extLst>
              <a:ext uri="{FF2B5EF4-FFF2-40B4-BE49-F238E27FC236}">
                <a16:creationId xmlns:a16="http://schemas.microsoft.com/office/drawing/2014/main" id="{06F933C4-2A45-79A1-F1EF-C911AFD75F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BAB684E-148D-CDAD-0947-49A9904FDCFC}"/>
              </a:ext>
            </a:extLst>
          </p:cNvPr>
          <p:cNvSpPr txBox="1"/>
          <p:nvPr/>
        </p:nvSpPr>
        <p:spPr>
          <a:xfrm>
            <a:off x="4579620" y="5748003"/>
            <a:ext cx="76123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Château de Castel Noël</a:t>
            </a:r>
          </a:p>
        </p:txBody>
      </p:sp>
    </p:spTree>
    <p:extLst>
      <p:ext uri="{BB962C8B-B14F-4D97-AF65-F5344CB8AC3E}">
        <p14:creationId xmlns:p14="http://schemas.microsoft.com/office/powerpoint/2010/main" val="3027490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château&#10;&#10;Description générée automatiquement">
            <a:extLst>
              <a:ext uri="{FF2B5EF4-FFF2-40B4-BE49-F238E27FC236}">
                <a16:creationId xmlns:a16="http://schemas.microsoft.com/office/drawing/2014/main" id="{7838AC5E-015F-02E9-FEEB-D551A5F496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6491" y="189000"/>
            <a:ext cx="4858479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71DDBE0-A9BF-EB29-30A1-EAE6D3145539}"/>
              </a:ext>
            </a:extLst>
          </p:cNvPr>
          <p:cNvSpPr txBox="1"/>
          <p:nvPr/>
        </p:nvSpPr>
        <p:spPr>
          <a:xfrm>
            <a:off x="3702231" y="189000"/>
            <a:ext cx="5533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Brommat - Château d'</a:t>
            </a:r>
            <a:r>
              <a:rPr lang="fr-FR" sz="2400" b="1" dirty="0" err="1">
                <a:solidFill>
                  <a:srgbClr val="FFFF00"/>
                </a:solidFill>
              </a:rPr>
              <a:t>Albinhac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3370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lante, ciel&#10;&#10;Description générée automatiquement">
            <a:extLst>
              <a:ext uri="{FF2B5EF4-FFF2-40B4-BE49-F238E27FC236}">
                <a16:creationId xmlns:a16="http://schemas.microsoft.com/office/drawing/2014/main" id="{40680FD5-77ED-2E78-6091-A8E9FF4558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0770" y="189000"/>
            <a:ext cx="5462592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1B56F4-C0D6-AA59-2133-5F512C138E23}"/>
              </a:ext>
            </a:extLst>
          </p:cNvPr>
          <p:cNvSpPr txBox="1"/>
          <p:nvPr/>
        </p:nvSpPr>
        <p:spPr>
          <a:xfrm>
            <a:off x="3885181" y="6207335"/>
            <a:ext cx="48234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Brommat - Château d'</a:t>
            </a:r>
            <a:r>
              <a:rPr lang="fr-FR" sz="2400" b="1" dirty="0" err="1">
                <a:solidFill>
                  <a:schemeClr val="bg1"/>
                </a:solidFill>
              </a:rPr>
              <a:t>Albinhac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2736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arbre&#10;&#10;Description générée automatiquement">
            <a:extLst>
              <a:ext uri="{FF2B5EF4-FFF2-40B4-BE49-F238E27FC236}">
                <a16:creationId xmlns:a16="http://schemas.microsoft.com/office/drawing/2014/main" id="{BCFC3013-61BD-B6AB-F9E9-7080744F408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6483" y="189000"/>
            <a:ext cx="4858484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16C7BAD-72DD-6FCA-8734-C0E182AE156E}"/>
              </a:ext>
            </a:extLst>
          </p:cNvPr>
          <p:cNvSpPr txBox="1"/>
          <p:nvPr/>
        </p:nvSpPr>
        <p:spPr>
          <a:xfrm>
            <a:off x="3714750" y="6207335"/>
            <a:ext cx="57264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: </a:t>
            </a:r>
            <a:r>
              <a:rPr lang="fr-FR" sz="2400" b="1" dirty="0">
                <a:solidFill>
                  <a:schemeClr val="bg1"/>
                </a:solidFill>
              </a:rPr>
              <a:t>Brommat - Château d'</a:t>
            </a:r>
            <a:r>
              <a:rPr lang="fr-FR" sz="2400" b="1" dirty="0" err="1">
                <a:solidFill>
                  <a:schemeClr val="bg1"/>
                </a:solidFill>
              </a:rPr>
              <a:t>Albinhac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6319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château&#10;&#10;Description générée automatiquement">
            <a:extLst>
              <a:ext uri="{FF2B5EF4-FFF2-40B4-BE49-F238E27FC236}">
                <a16:creationId xmlns:a16="http://schemas.microsoft.com/office/drawing/2014/main" id="{370C5F5A-272D-1A6F-2C1A-4B38B196793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0831" y="189000"/>
            <a:ext cx="4858481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2B3F6FF-9BBD-075D-4231-6D455E0E26FE}"/>
              </a:ext>
            </a:extLst>
          </p:cNvPr>
          <p:cNvSpPr txBox="1"/>
          <p:nvPr/>
        </p:nvSpPr>
        <p:spPr>
          <a:xfrm>
            <a:off x="3861408" y="5838003"/>
            <a:ext cx="50997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Brommat - Maison du XVe siècle</a:t>
            </a:r>
          </a:p>
        </p:txBody>
      </p:sp>
    </p:spTree>
    <p:extLst>
      <p:ext uri="{BB962C8B-B14F-4D97-AF65-F5344CB8AC3E}">
        <p14:creationId xmlns:p14="http://schemas.microsoft.com/office/powerpoint/2010/main" val="2974829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plante&#10;&#10;Description générée automatiquement">
            <a:extLst>
              <a:ext uri="{FF2B5EF4-FFF2-40B4-BE49-F238E27FC236}">
                <a16:creationId xmlns:a16="http://schemas.microsoft.com/office/drawing/2014/main" id="{A275E6D9-183C-A5B9-0D64-C25D8B4F02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58" y="189000"/>
            <a:ext cx="4858484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8AF033-1696-C407-114E-9C3DDF305E77}"/>
              </a:ext>
            </a:extLst>
          </p:cNvPr>
          <p:cNvSpPr txBox="1"/>
          <p:nvPr/>
        </p:nvSpPr>
        <p:spPr>
          <a:xfrm>
            <a:off x="3666758" y="0"/>
            <a:ext cx="496062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Brommat - Maison du XVe siècle et le clocher de l'église</a:t>
            </a:r>
          </a:p>
        </p:txBody>
      </p:sp>
    </p:spTree>
    <p:extLst>
      <p:ext uri="{BB962C8B-B14F-4D97-AF65-F5344CB8AC3E}">
        <p14:creationId xmlns:p14="http://schemas.microsoft.com/office/powerpoint/2010/main" val="2962819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rrage, scène, arbre&#10;&#10;Description générée automatiquement">
            <a:extLst>
              <a:ext uri="{FF2B5EF4-FFF2-40B4-BE49-F238E27FC236}">
                <a16:creationId xmlns:a16="http://schemas.microsoft.com/office/drawing/2014/main" id="{4407E323-6180-5864-8EB5-5711B6EA56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4480" y="189000"/>
            <a:ext cx="4863039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170707B-859A-9420-2D2F-2B70001F4179}"/>
              </a:ext>
            </a:extLst>
          </p:cNvPr>
          <p:cNvSpPr txBox="1"/>
          <p:nvPr/>
        </p:nvSpPr>
        <p:spPr>
          <a:xfrm>
            <a:off x="4583430" y="5838003"/>
            <a:ext cx="45034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Barrage de Sarrans.</a:t>
            </a:r>
          </a:p>
        </p:txBody>
      </p:sp>
    </p:spTree>
    <p:extLst>
      <p:ext uri="{BB962C8B-B14F-4D97-AF65-F5344CB8AC3E}">
        <p14:creationId xmlns:p14="http://schemas.microsoft.com/office/powerpoint/2010/main" val="270402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572F1637-78A9-28A2-651A-E0C857BED46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9422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337C34-38C7-CAE4-FC6C-86D7E9D19000}"/>
              </a:ext>
            </a:extLst>
          </p:cNvPr>
          <p:cNvSpPr txBox="1"/>
          <p:nvPr/>
        </p:nvSpPr>
        <p:spPr>
          <a:xfrm>
            <a:off x="2228850" y="6181235"/>
            <a:ext cx="82867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Brommat - Église Saint-Anthime-et-Saint-Saturnin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0582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église, plante&#10;&#10;Description générée automatiquement">
            <a:extLst>
              <a:ext uri="{FF2B5EF4-FFF2-40B4-BE49-F238E27FC236}">
                <a16:creationId xmlns:a16="http://schemas.microsoft.com/office/drawing/2014/main" id="{8EC351E3-5506-2BE2-A45B-6070380719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5050" y="189000"/>
            <a:ext cx="4858482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314AEA7-F462-25C7-C518-1578F537B0AC}"/>
              </a:ext>
            </a:extLst>
          </p:cNvPr>
          <p:cNvSpPr txBox="1"/>
          <p:nvPr/>
        </p:nvSpPr>
        <p:spPr>
          <a:xfrm>
            <a:off x="3878759" y="5838003"/>
            <a:ext cx="44344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Brommat - Église Saint-Anthime-et-Saint-Saturnin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820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ot de fleurs, plante d’intérieur, plante&#10;&#10;Description générée automatiquement">
            <a:extLst>
              <a:ext uri="{FF2B5EF4-FFF2-40B4-BE49-F238E27FC236}">
                <a16:creationId xmlns:a16="http://schemas.microsoft.com/office/drawing/2014/main" id="{1A3725A8-FC01-A353-6358-23D81D2F60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0781" y="210568"/>
            <a:ext cx="4858473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CA27EE-9D7D-1CD7-B4AB-2F8913E538EC}"/>
              </a:ext>
            </a:extLst>
          </p:cNvPr>
          <p:cNvSpPr txBox="1"/>
          <p:nvPr/>
        </p:nvSpPr>
        <p:spPr>
          <a:xfrm>
            <a:off x="4101465" y="167432"/>
            <a:ext cx="39890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/>
              <a:t>Brommat - Église Saint-Anthime-et-Saint-Saturnin</a:t>
            </a:r>
          </a:p>
        </p:txBody>
      </p:sp>
    </p:spTree>
    <p:extLst>
      <p:ext uri="{BB962C8B-B14F-4D97-AF65-F5344CB8AC3E}">
        <p14:creationId xmlns:p14="http://schemas.microsoft.com/office/powerpoint/2010/main" val="2257482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apelle, bâtiment, lieu de culte, Lieux sacrés&#10;&#10;Description générée automatiquement">
            <a:extLst>
              <a:ext uri="{FF2B5EF4-FFF2-40B4-BE49-F238E27FC236}">
                <a16:creationId xmlns:a16="http://schemas.microsoft.com/office/drawing/2014/main" id="{5F6260EE-ED88-A409-FC71-7A3A9CEC55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5075" y="279000"/>
            <a:ext cx="857862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43D6AE6-E8BF-F10D-21F6-3AE9CCA38D12}"/>
              </a:ext>
            </a:extLst>
          </p:cNvPr>
          <p:cNvSpPr txBox="1"/>
          <p:nvPr/>
        </p:nvSpPr>
        <p:spPr>
          <a:xfrm>
            <a:off x="2480310" y="6221313"/>
            <a:ext cx="9555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Brommat - Église Saint-Anthime-et-Saint-Saturnin - Nef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0137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eux sacrés, lieu de culte, intérieur, chapelle&#10;&#10;Description générée automatiquement">
            <a:extLst>
              <a:ext uri="{FF2B5EF4-FFF2-40B4-BE49-F238E27FC236}">
                <a16:creationId xmlns:a16="http://schemas.microsoft.com/office/drawing/2014/main" id="{6A7D703E-9BC9-5A8C-A74E-03A1DB3D4D5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289" y="279000"/>
            <a:ext cx="8708431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9ADDF5-E475-FD54-934A-F90A36DEE191}"/>
              </a:ext>
            </a:extLst>
          </p:cNvPr>
          <p:cNvSpPr txBox="1"/>
          <p:nvPr/>
        </p:nvSpPr>
        <p:spPr>
          <a:xfrm>
            <a:off x="9189720" y="1955475"/>
            <a:ext cx="315468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Brommat - Église Saint-Anthime-et-Saint-Saturnin - Retable du maître autel : statues de saint Saturnin et saint Anthime et peinture représentant le martyre de saint Saturnin</a:t>
            </a:r>
          </a:p>
        </p:txBody>
      </p:sp>
    </p:spTree>
    <p:extLst>
      <p:ext uri="{BB962C8B-B14F-4D97-AF65-F5344CB8AC3E}">
        <p14:creationId xmlns:p14="http://schemas.microsoft.com/office/powerpoint/2010/main" val="3514926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eu de culte, Lieux sacrés, église, chapelle&#10;&#10;Description générée automatiquement">
            <a:extLst>
              <a:ext uri="{FF2B5EF4-FFF2-40B4-BE49-F238E27FC236}">
                <a16:creationId xmlns:a16="http://schemas.microsoft.com/office/drawing/2014/main" id="{18E15B7F-2191-72BE-CBC3-4F839B9C50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8084" y="279000"/>
            <a:ext cx="820764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137D6A-F981-BD68-61A6-3FCD22E7FD45}"/>
              </a:ext>
            </a:extLst>
          </p:cNvPr>
          <p:cNvSpPr txBox="1"/>
          <p:nvPr/>
        </p:nvSpPr>
        <p:spPr>
          <a:xfrm>
            <a:off x="170554" y="1601182"/>
            <a:ext cx="309753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Brommat - Église Saint-Anthime-et-Saint-Saturnin - Retable de la Vierge dans la chapelle de la Vierge - Voûte à liernes et tiercerons avec clefs de voûte représentant le Christ et les animaux du Tétramorphe</a:t>
            </a:r>
          </a:p>
        </p:txBody>
      </p:sp>
    </p:spTree>
    <p:extLst>
      <p:ext uri="{BB962C8B-B14F-4D97-AF65-F5344CB8AC3E}">
        <p14:creationId xmlns:p14="http://schemas.microsoft.com/office/powerpoint/2010/main" val="2108851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herbe&#10;&#10;Description générée automatiquement">
            <a:extLst>
              <a:ext uri="{FF2B5EF4-FFF2-40B4-BE49-F238E27FC236}">
                <a16:creationId xmlns:a16="http://schemas.microsoft.com/office/drawing/2014/main" id="{DB521419-FD99-7EEC-7E20-DD0605B1D6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04EF7E-4AF2-C6B9-97FE-DAEDBA4A6323}"/>
              </a:ext>
            </a:extLst>
          </p:cNvPr>
          <p:cNvSpPr txBox="1"/>
          <p:nvPr/>
        </p:nvSpPr>
        <p:spPr>
          <a:xfrm>
            <a:off x="2343150" y="5851981"/>
            <a:ext cx="93840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 err="1">
                <a:solidFill>
                  <a:srgbClr val="FFFF00"/>
                </a:solidFill>
              </a:rPr>
              <a:t>Albinhac</a:t>
            </a:r>
            <a:r>
              <a:rPr lang="fr-FR" sz="2400" b="1" dirty="0">
                <a:solidFill>
                  <a:srgbClr val="FFFF00"/>
                </a:solidFill>
              </a:rPr>
              <a:t> (Brommat) - Église Saint-Roch - Ensemble</a:t>
            </a:r>
          </a:p>
        </p:txBody>
      </p:sp>
    </p:spTree>
    <p:extLst>
      <p:ext uri="{BB962C8B-B14F-4D97-AF65-F5344CB8AC3E}">
        <p14:creationId xmlns:p14="http://schemas.microsoft.com/office/powerpoint/2010/main" val="114860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Ruines&#10;&#10;Description générée automatiquement">
            <a:extLst>
              <a:ext uri="{FF2B5EF4-FFF2-40B4-BE49-F238E27FC236}">
                <a16:creationId xmlns:a16="http://schemas.microsoft.com/office/drawing/2014/main" id="{E44C84D7-F20C-4873-B7A0-638EC5EBB8F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5084" y="189000"/>
            <a:ext cx="4858481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F13F9D2-024A-8A65-C401-40F3497718E8}"/>
              </a:ext>
            </a:extLst>
          </p:cNvPr>
          <p:cNvSpPr txBox="1"/>
          <p:nvPr/>
        </p:nvSpPr>
        <p:spPr>
          <a:xfrm>
            <a:off x="3747568" y="189000"/>
            <a:ext cx="54307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Albinhac (Brommat) - Église Saint-Roch - Clocher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515863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Ruines&#10;&#10;Description générée automatiquement">
            <a:extLst>
              <a:ext uri="{FF2B5EF4-FFF2-40B4-BE49-F238E27FC236}">
                <a16:creationId xmlns:a16="http://schemas.microsoft.com/office/drawing/2014/main" id="{8D8D7007-BB2A-DF92-088B-60F241042FE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978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879D9C1-4EE3-5F33-B9DF-FE149A2A2905}"/>
              </a:ext>
            </a:extLst>
          </p:cNvPr>
          <p:cNvSpPr txBox="1"/>
          <p:nvPr/>
        </p:nvSpPr>
        <p:spPr>
          <a:xfrm>
            <a:off x="1742220" y="5748003"/>
            <a:ext cx="93154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 err="1">
                <a:solidFill>
                  <a:srgbClr val="FFFF00"/>
                </a:solidFill>
              </a:rPr>
              <a:t>Albinhac</a:t>
            </a:r>
            <a:r>
              <a:rPr lang="fr-FR" sz="2400" b="1" dirty="0">
                <a:solidFill>
                  <a:srgbClr val="FFFF00"/>
                </a:solidFill>
              </a:rPr>
              <a:t> (Brommat) - Église Saint-Roch - Ensemble vu du chevet</a:t>
            </a:r>
          </a:p>
        </p:txBody>
      </p:sp>
    </p:spTree>
    <p:extLst>
      <p:ext uri="{BB962C8B-B14F-4D97-AF65-F5344CB8AC3E}">
        <p14:creationId xmlns:p14="http://schemas.microsoft.com/office/powerpoint/2010/main" val="133854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arche, porte&#10;&#10;Description générée automatiquement">
            <a:extLst>
              <a:ext uri="{FF2B5EF4-FFF2-40B4-BE49-F238E27FC236}">
                <a16:creationId xmlns:a16="http://schemas.microsoft.com/office/drawing/2014/main" id="{598D03C0-B0D8-F8C3-AA8F-A5096D5821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59" y="189000"/>
            <a:ext cx="4858481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F7856C-0CA1-6A5B-8F9B-99069B4BBC88}"/>
              </a:ext>
            </a:extLst>
          </p:cNvPr>
          <p:cNvSpPr txBox="1"/>
          <p:nvPr/>
        </p:nvSpPr>
        <p:spPr>
          <a:xfrm>
            <a:off x="8637270" y="4206240"/>
            <a:ext cx="355473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 err="1">
                <a:solidFill>
                  <a:srgbClr val="FFFF00"/>
                </a:solidFill>
              </a:rPr>
              <a:t>Albinhac</a:t>
            </a:r>
            <a:r>
              <a:rPr lang="fr-FR" sz="2400" b="1" dirty="0">
                <a:solidFill>
                  <a:srgbClr val="FFFF00"/>
                </a:solidFill>
              </a:rPr>
              <a:t> (Brommat) - Église Saint-Roch - Porche</a:t>
            </a:r>
          </a:p>
        </p:txBody>
      </p:sp>
    </p:spTree>
    <p:extLst>
      <p:ext uri="{BB962C8B-B14F-4D97-AF65-F5344CB8AC3E}">
        <p14:creationId xmlns:p14="http://schemas.microsoft.com/office/powerpoint/2010/main" val="3264589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 sur pierre, Sculpture, statue, Artefact&#10;&#10;Description générée automatiquement">
            <a:extLst>
              <a:ext uri="{FF2B5EF4-FFF2-40B4-BE49-F238E27FC236}">
                <a16:creationId xmlns:a16="http://schemas.microsoft.com/office/drawing/2014/main" id="{01889A27-A28B-58C5-93BA-A2525ADF40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9658" y="279000"/>
            <a:ext cx="7112684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038293-FA4C-9CB3-9532-63A5CD8DCDB2}"/>
              </a:ext>
            </a:extLst>
          </p:cNvPr>
          <p:cNvSpPr txBox="1"/>
          <p:nvPr/>
        </p:nvSpPr>
        <p:spPr>
          <a:xfrm>
            <a:off x="2640330" y="5893021"/>
            <a:ext cx="78752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 err="1">
                <a:solidFill>
                  <a:srgbClr val="FFFF00"/>
                </a:solidFill>
              </a:rPr>
              <a:t>Albinhac</a:t>
            </a:r>
            <a:r>
              <a:rPr lang="fr-FR" sz="2400" b="1" dirty="0">
                <a:solidFill>
                  <a:srgbClr val="FFFF00"/>
                </a:solidFill>
              </a:rPr>
              <a:t> (Brommat) - Église Saint-Roch - Adorant</a:t>
            </a:r>
          </a:p>
        </p:txBody>
      </p:sp>
    </p:spTree>
    <p:extLst>
      <p:ext uri="{BB962C8B-B14F-4D97-AF65-F5344CB8AC3E}">
        <p14:creationId xmlns:p14="http://schemas.microsoft.com/office/powerpoint/2010/main" val="1586922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Lieux sacrés, art, église&#10;&#10;Description générée automatiquement">
            <a:extLst>
              <a:ext uri="{FF2B5EF4-FFF2-40B4-BE49-F238E27FC236}">
                <a16:creationId xmlns:a16="http://schemas.microsoft.com/office/drawing/2014/main" id="{B5923D22-4322-559B-32FD-6633F7893C1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8119" y="279000"/>
            <a:ext cx="815576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09EC0F-1682-67BA-3CEE-804D0323CA87}"/>
              </a:ext>
            </a:extLst>
          </p:cNvPr>
          <p:cNvSpPr txBox="1"/>
          <p:nvPr/>
        </p:nvSpPr>
        <p:spPr>
          <a:xfrm>
            <a:off x="1630680" y="6022323"/>
            <a:ext cx="10561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 err="1">
                <a:solidFill>
                  <a:srgbClr val="FFFF00"/>
                </a:solidFill>
              </a:rPr>
              <a:t>Albinhac</a:t>
            </a:r>
            <a:r>
              <a:rPr lang="fr-FR" sz="2400" b="1" dirty="0">
                <a:solidFill>
                  <a:srgbClr val="FFFF00"/>
                </a:solidFill>
              </a:rPr>
              <a:t> (Brommat) - Église Saint-Roch - Retable d'une chapelle</a:t>
            </a:r>
          </a:p>
        </p:txBody>
      </p:sp>
    </p:spTree>
    <p:extLst>
      <p:ext uri="{BB962C8B-B14F-4D97-AF65-F5344CB8AC3E}">
        <p14:creationId xmlns:p14="http://schemas.microsoft.com/office/powerpoint/2010/main" val="1356735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arbre&#10;&#10;Description générée automatiquement">
            <a:extLst>
              <a:ext uri="{FF2B5EF4-FFF2-40B4-BE49-F238E27FC236}">
                <a16:creationId xmlns:a16="http://schemas.microsoft.com/office/drawing/2014/main" id="{3156F71A-EED0-E06B-9874-CF846A8A46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5832" y="189000"/>
            <a:ext cx="4840336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BD774D-3DAC-C97C-BA42-8B1258789315}"/>
              </a:ext>
            </a:extLst>
          </p:cNvPr>
          <p:cNvSpPr txBox="1"/>
          <p:nvPr/>
        </p:nvSpPr>
        <p:spPr>
          <a:xfrm>
            <a:off x="3851910" y="6207335"/>
            <a:ext cx="46642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EgliseSaintCyriceSainteJuliette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1530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ciel, maison&#10;&#10;Description générée automatiquement">
            <a:extLst>
              <a:ext uri="{FF2B5EF4-FFF2-40B4-BE49-F238E27FC236}">
                <a16:creationId xmlns:a16="http://schemas.microsoft.com/office/drawing/2014/main" id="{7F7DF0CF-9A93-3259-035F-E626D66440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990" y="4249674"/>
            <a:ext cx="6625235" cy="2412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pic>
        <p:nvPicPr>
          <p:cNvPr id="9" name="Image 8" descr="Une image contenant bâtiment, fenêtre, plein air, ciel&#10;&#10;Description générée automatiquement">
            <a:extLst>
              <a:ext uri="{FF2B5EF4-FFF2-40B4-BE49-F238E27FC236}">
                <a16:creationId xmlns:a16="http://schemas.microsoft.com/office/drawing/2014/main" id="{9726845C-F80D-4FD0-6BA6-E598D06FD46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7500" y="196326"/>
            <a:ext cx="5252122" cy="3456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3157108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maison, arbre&#10;&#10;Description générée automatiquement">
            <a:extLst>
              <a:ext uri="{FF2B5EF4-FFF2-40B4-BE49-F238E27FC236}">
                <a16:creationId xmlns:a16="http://schemas.microsoft.com/office/drawing/2014/main" id="{8741B4A7-9C36-C17B-2D56-EAA2C0968A4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1" y="3429000"/>
            <a:ext cx="6264000" cy="3077855"/>
          </a:xfrm>
          <a:prstGeom prst="rect">
            <a:avLst/>
          </a:prstGeom>
          <a:ln w="412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pic>
        <p:nvPicPr>
          <p:cNvPr id="5" name="Image 4" descr="Une image contenant plein air, plante, bâtiment, arbre&#10;&#10;Description générée automatiquement">
            <a:extLst>
              <a:ext uri="{FF2B5EF4-FFF2-40B4-BE49-F238E27FC236}">
                <a16:creationId xmlns:a16="http://schemas.microsoft.com/office/drawing/2014/main" id="{009BABBF-B74A-9A98-7AEA-E7BAB087FAB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78999" y="278242"/>
            <a:ext cx="4932000" cy="3288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175189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plante, nuage&#10;&#10;Description générée automatiquement">
            <a:extLst>
              <a:ext uri="{FF2B5EF4-FFF2-40B4-BE49-F238E27FC236}">
                <a16:creationId xmlns:a16="http://schemas.microsoft.com/office/drawing/2014/main" id="{EB019388-91B0-A1FD-33B6-39E46AFD73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742" y="297000"/>
            <a:ext cx="4176000" cy="3132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pic>
        <p:nvPicPr>
          <p:cNvPr id="7" name="Image 6" descr="Une image contenant plein air, plante, bâtiment, arbre&#10;&#10;Description générée automatiquement">
            <a:extLst>
              <a:ext uri="{FF2B5EF4-FFF2-40B4-BE49-F238E27FC236}">
                <a16:creationId xmlns:a16="http://schemas.microsoft.com/office/drawing/2014/main" id="{5488B33C-B32D-116D-5812-D7A0CB7E8C0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4258" y="3429000"/>
            <a:ext cx="4680000" cy="3120000"/>
          </a:xfrm>
          <a:prstGeom prst="rect">
            <a:avLst/>
          </a:prstGeom>
          <a:ln w="412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3275980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683BD420-4433-6E02-4DAE-91FE5C8E92AA}"/>
              </a:ext>
            </a:extLst>
          </p:cNvPr>
          <p:cNvSpPr txBox="1"/>
          <p:nvPr/>
        </p:nvSpPr>
        <p:spPr>
          <a:xfrm>
            <a:off x="571500" y="994410"/>
            <a:ext cx="117271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A Présenté  La Commune De </a:t>
            </a:r>
            <a:r>
              <a:rPr lang="fr-FR" sz="3200" b="1" dirty="0" err="1"/>
              <a:t>Bromat</a:t>
            </a:r>
            <a:r>
              <a:rPr lang="fr-FR" sz="3200" b="1" dirty="0"/>
              <a:t> – Aveyron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142009BA-91E7-1443-D471-663824D79975}"/>
              </a:ext>
            </a:extLst>
          </p:cNvPr>
          <p:cNvSpPr txBox="1"/>
          <p:nvPr/>
        </p:nvSpPr>
        <p:spPr>
          <a:xfrm>
            <a:off x="4149090" y="1925770"/>
            <a:ext cx="70065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Merci De Votre Visite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2FF5D5C-B721-BF46-3F03-E08E201EAFB0}"/>
              </a:ext>
            </a:extLst>
          </p:cNvPr>
          <p:cNvSpPr txBox="1"/>
          <p:nvPr/>
        </p:nvSpPr>
        <p:spPr>
          <a:xfrm>
            <a:off x="2960370" y="2676647"/>
            <a:ext cx="11475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Sur Une </a:t>
            </a:r>
            <a:r>
              <a:rPr lang="fr-FR" sz="3200" b="1" dirty="0" err="1"/>
              <a:t>Suggètion</a:t>
            </a:r>
            <a:r>
              <a:rPr lang="fr-FR" sz="3200" b="1" dirty="0"/>
              <a:t> De </a:t>
            </a:r>
            <a:r>
              <a:rPr lang="fr-FR" sz="3200" b="1" dirty="0" err="1"/>
              <a:t>JackDidier</a:t>
            </a:r>
            <a:endParaRPr lang="fr-FR" sz="3200" b="1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7A774CF-D7F1-1096-1330-FD74570BE671}"/>
              </a:ext>
            </a:extLst>
          </p:cNvPr>
          <p:cNvSpPr txBox="1"/>
          <p:nvPr/>
        </p:nvSpPr>
        <p:spPr>
          <a:xfrm>
            <a:off x="3703320" y="3596578"/>
            <a:ext cx="97155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0C86337-AF5E-00DF-5322-D7CA4EA7C4D4}"/>
              </a:ext>
            </a:extLst>
          </p:cNvPr>
          <p:cNvSpPr txBox="1"/>
          <p:nvPr/>
        </p:nvSpPr>
        <p:spPr>
          <a:xfrm>
            <a:off x="5383530" y="4358884"/>
            <a:ext cx="58635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803225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Content="1"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299</Words>
  <Application>Microsoft Office PowerPoint</Application>
  <PresentationFormat>Grand écran</PresentationFormat>
  <Paragraphs>39</Paragraphs>
  <Slides>26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0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2024-06-04T12:36:24Z</dcterms:created>
  <dcterms:modified xsi:type="dcterms:W3CDTF">2024-06-04T14:15:05Z</dcterms:modified>
</cp:coreProperties>
</file>