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66" r:id="rId21"/>
    <p:sldId id="265" r:id="rId22"/>
    <p:sldId id="28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646" autoAdjust="0"/>
    <p:restoredTop sz="94660"/>
  </p:normalViewPr>
  <p:slideViewPr>
    <p:cSldViewPr snapToGrid="0">
      <p:cViewPr varScale="1">
        <p:scale>
          <a:sx n="74" d="100"/>
          <a:sy n="74" d="100"/>
        </p:scale>
        <p:origin x="2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73FBE7-06A4-AC75-FD05-B52DC2B5A0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EC36D6E-E5A5-915B-4800-B96C32D7EF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814A15-A459-43AB-BB4D-0DC3B61A5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43CAA4-2FE0-0E5D-FB8C-5877D5548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474486-8FAA-8624-A779-ED1AED41A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530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12D604-6261-D9E1-FB36-877463E05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AF0265-D1F0-3F4D-E905-297C232C3B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25A61C-DFF3-DD93-2C6F-85646BFF9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E38305-5FF5-9E05-7530-842503555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7CE2B6-FF88-F5E1-2EE7-14327E14B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230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E6E538-D663-0CE8-6203-AFA872F71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E8F1FFD-6AAC-5A54-32C8-47EF5C29E7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94F063-4AA6-6B6B-53E8-6842FB043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A4EB86-ACE4-924E-39C6-BD792E2A3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EB9C54-A024-6F41-25B1-E9A752968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5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066CCB-4E90-F9C8-9D60-34727D2F4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E41E94-CCE0-8B08-F112-B8726C1326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0F3F14B-4DB8-7C6A-3DDF-300858E7F9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2C4AA64-E12E-BD00-A2D9-905260B12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E46D04-0CD8-3D55-8242-CE71F1A63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425FF75-CD13-99BB-1447-478529BA2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25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7F8D1-FFA0-D568-365B-83BC6D371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03D8CD-1B3A-83F2-061F-185ADF6FEB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B5965B6-263B-40C7-1E53-7913F42D9D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6793E63-2109-24A7-965D-765699FA9F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85342BF-2397-EBAC-8F72-863082070B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5EE746E-2FDF-060D-6E5F-E179BAE24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E1BE050-D66C-C73A-5C88-76DD288BD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00BBDD7-CF1C-99BA-DDD6-E95BFA927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45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FD291E-52E5-D536-23C0-445E0453E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235296A-4816-EFCB-074F-2216B93AC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8EDC4E-3AAF-DB07-9FE2-09010E2CF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C38E969-BE46-5F89-9A2C-5571BD129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02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F38C21-C7D6-854F-7A6A-D97997F14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073F975-97A4-D81C-45DC-AC38D4DF5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A9FA319-8706-89B2-0FEB-4704C0DA2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55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C17053-6245-DA2A-2CFF-452B35F2C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CE6E7-1898-7EB0-A4AB-43EE67CBDA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87CF7B-51DE-F5B6-CC14-464D1F2322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C3F0E3-DD1B-39CA-ED4B-DBBF024CF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BF97A5-894A-A018-BF6B-5E4AF04F1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B9F8557-3ED0-6FCB-108E-F5A3B72F1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663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811372-9366-1E91-6C5E-0D5E34965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A77BA43-B3DC-D81D-0DA6-A73C65D6C0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7E7329E-EE54-4D0F-69E4-BE55D72CC0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2A926C-3B93-A346-B041-6390734FC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9CFE65-C568-1984-3780-B1A695083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323BE6-4372-3847-5209-BB6E4C763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05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7B979-AE0A-804E-02C3-E408147F4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645E963-005D-5236-64B1-EAA142A7ED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F4ECAA-B7EF-7F0B-FC3C-598FD2ED6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264C89-2A3C-085A-8E07-08D295AEA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84BDDD-3569-F92D-694F-5AADB65D3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24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1C21CE3-A4F2-0F34-7786-4B54DE7F91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86456B-321D-2AF3-394E-D97A697512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299E20-EBAB-BE8A-6A19-D96B1D95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CEA0DE-81AC-F04D-3140-0EF25E345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4725ED-8AA1-DE40-B926-CF20DB24E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165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ED530F5-8B5B-604F-1F22-1E58DB919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A20D29-982C-425E-1F07-DE370BF02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486268-8999-DBA4-4DDE-4EB38A7F23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0302F4-3BBD-4CFE-B87F-7C4AF9485E5E}" type="datetimeFigureOut">
              <a:rPr lang="fr-FR" smtClean="0"/>
              <a:t>07/06/2024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8F61A2-159C-39AF-D3E1-9E7DA69F33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696D76-7DFE-BE89-99CB-3F949AB974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FB9F62-4AB7-4A4A-9759-E4F7FB9393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38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queduc&#10;&#10;Description générée automatiquement">
            <a:extLst>
              <a:ext uri="{FF2B5EF4-FFF2-40B4-BE49-F238E27FC236}">
                <a16:creationId xmlns:a16="http://schemas.microsoft.com/office/drawing/2014/main" id="{6A111982-3453-6536-4A3F-481D027965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2" y="372548"/>
            <a:ext cx="94426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372EA9-12A5-343A-CC63-1F4318006735}"/>
              </a:ext>
            </a:extLst>
          </p:cNvPr>
          <p:cNvSpPr txBox="1"/>
          <p:nvPr/>
        </p:nvSpPr>
        <p:spPr>
          <a:xfrm>
            <a:off x="4640580" y="372548"/>
            <a:ext cx="5795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Pont-canal du </a:t>
            </a:r>
            <a:r>
              <a:rPr lang="fr-FR" sz="2400" b="1" dirty="0" err="1">
                <a:solidFill>
                  <a:srgbClr val="FFFF00"/>
                </a:solidFill>
              </a:rPr>
              <a:t>Cacor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17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  <p:sndAc>
          <p:stSnd loop="1">
            <p:snd r:embed="rId2" name="Simon Gobès - Les raisins de Moissac.wav"/>
          </p:stSnd>
        </p:sndAc>
      </p:transition>
    </mc:Choice>
    <mc:Fallback>
      <p:transition spd="slow" advClick="0" advTm="8000">
        <p:fade/>
        <p:sndAc>
          <p:stSnd loop="1">
            <p:snd r:embed="rId2" name="Simon Gobès - Les raisins de Moissa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D80FFA6-B37C-1FB3-FEE7-374176A35A2D}"/>
              </a:ext>
            </a:extLst>
          </p:cNvPr>
          <p:cNvSpPr/>
          <p:nvPr/>
        </p:nvSpPr>
        <p:spPr>
          <a:xfrm>
            <a:off x="0" y="0"/>
            <a:ext cx="12088906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/>
              <a:t>Il a été construit en 1844 en briques de Toulouse et pierre du Quercy par l'ingénieur François </a:t>
            </a:r>
            <a:r>
              <a:rPr lang="fr-FR" sz="3200" b="1" dirty="0" err="1"/>
              <a:t>Terrié</a:t>
            </a:r>
            <a:r>
              <a:rPr lang="fr-FR" sz="3200" b="1" dirty="0"/>
              <a:t>, sous la maîtrise d'ouvrage de Jean-Baptiste de Baudre[Quoi ?], ingénieur des Ponts et Chaussées.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Ses dimensions sont : longueur totale 356 m ; largeur 8,35 m sur 14 piles.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À moins de 200 m en amont, la Compagnie des chemins de fer du Midi et du Canal latéral à la Garonne a construit le viaduc ferroviaire du </a:t>
            </a:r>
            <a:r>
              <a:rPr lang="fr-FR" sz="3200" b="1" dirty="0" err="1"/>
              <a:t>Cacor</a:t>
            </a:r>
            <a:r>
              <a:rPr lang="fr-FR" sz="3200" b="1" dirty="0"/>
              <a:t> en 1857. De 1930 à 1932, les trains ont emprunté le pont-canal en accotement, le temps que le viaduc ferroviaire, détruit par une crue du Tarn, ne soit remplacé par le pont actuel2,3.</a:t>
            </a:r>
          </a:p>
        </p:txBody>
      </p:sp>
    </p:spTree>
    <p:extLst>
      <p:ext uri="{BB962C8B-B14F-4D97-AF65-F5344CB8AC3E}">
        <p14:creationId xmlns:p14="http://schemas.microsoft.com/office/powerpoint/2010/main" val="4086289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panorama&#10;&#10;Description générée automatiquement">
            <a:extLst>
              <a:ext uri="{FF2B5EF4-FFF2-40B4-BE49-F238E27FC236}">
                <a16:creationId xmlns:a16="http://schemas.microsoft.com/office/drawing/2014/main" id="{7DA0F268-633C-7F6C-8030-9B0B525BEA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711325"/>
            <a:ext cx="11520000" cy="324599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7845A6-5430-138B-CCF4-0B3A72A01E43}"/>
              </a:ext>
            </a:extLst>
          </p:cNvPr>
          <p:cNvSpPr txBox="1"/>
          <p:nvPr/>
        </p:nvSpPr>
        <p:spPr>
          <a:xfrm>
            <a:off x="3794760" y="5146675"/>
            <a:ext cx="5223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pont-canal passe sur le Tarn</a:t>
            </a:r>
          </a:p>
        </p:txBody>
      </p:sp>
    </p:spTree>
    <p:extLst>
      <p:ext uri="{BB962C8B-B14F-4D97-AF65-F5344CB8AC3E}">
        <p14:creationId xmlns:p14="http://schemas.microsoft.com/office/powerpoint/2010/main" val="389238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Description générée automatiquement">
            <a:extLst>
              <a:ext uri="{FF2B5EF4-FFF2-40B4-BE49-F238E27FC236}">
                <a16:creationId xmlns:a16="http://schemas.microsoft.com/office/drawing/2014/main" id="{3CC0FD45-2B00-6F75-DBDE-EC6CCCCEA2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2" y="279000"/>
            <a:ext cx="94426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482CA08-52E9-3523-A098-F00563452EF5}"/>
              </a:ext>
            </a:extLst>
          </p:cNvPr>
          <p:cNvSpPr txBox="1"/>
          <p:nvPr/>
        </p:nvSpPr>
        <p:spPr>
          <a:xfrm>
            <a:off x="3493770" y="5748003"/>
            <a:ext cx="86982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Pont-canal sur le Tarn près de Moissac.</a:t>
            </a:r>
          </a:p>
        </p:txBody>
      </p:sp>
    </p:spTree>
    <p:extLst>
      <p:ext uri="{BB962C8B-B14F-4D97-AF65-F5344CB8AC3E}">
        <p14:creationId xmlns:p14="http://schemas.microsoft.com/office/powerpoint/2010/main" val="1741553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queduc&#10;&#10;Description générée automatiquement">
            <a:extLst>
              <a:ext uri="{FF2B5EF4-FFF2-40B4-BE49-F238E27FC236}">
                <a16:creationId xmlns:a16="http://schemas.microsoft.com/office/drawing/2014/main" id="{1B04B7CE-5C26-32EC-FDEA-4E8029448D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1" y="279000"/>
            <a:ext cx="944263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75CDA5-7B27-AC61-8925-8AC11FAAAD6A}"/>
              </a:ext>
            </a:extLst>
          </p:cNvPr>
          <p:cNvSpPr txBox="1"/>
          <p:nvPr/>
        </p:nvSpPr>
        <p:spPr>
          <a:xfrm>
            <a:off x="3771900" y="5748003"/>
            <a:ext cx="88468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Pont-canal du </a:t>
            </a:r>
            <a:r>
              <a:rPr lang="fr-FR" sz="2400" b="1" dirty="0" err="1">
                <a:solidFill>
                  <a:srgbClr val="FFFF00"/>
                </a:solidFill>
              </a:rPr>
              <a:t>Cacor</a:t>
            </a:r>
            <a:r>
              <a:rPr lang="fr-FR" sz="2400" b="1" dirty="0">
                <a:solidFill>
                  <a:srgbClr val="FFFF00"/>
                </a:solidFill>
              </a:rPr>
              <a:t> de Moissac</a:t>
            </a:r>
          </a:p>
        </p:txBody>
      </p:sp>
    </p:spTree>
    <p:extLst>
      <p:ext uri="{BB962C8B-B14F-4D97-AF65-F5344CB8AC3E}">
        <p14:creationId xmlns:p14="http://schemas.microsoft.com/office/powerpoint/2010/main" val="3972609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DEE5C2D0-13C3-2173-90C0-BE78B7C924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8675" y="279000"/>
            <a:ext cx="890065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C9456B-8897-0FA3-3CBB-F5A612F805E2}"/>
              </a:ext>
            </a:extLst>
          </p:cNvPr>
          <p:cNvSpPr txBox="1"/>
          <p:nvPr/>
        </p:nvSpPr>
        <p:spPr>
          <a:xfrm>
            <a:off x="2937510" y="5748003"/>
            <a:ext cx="7418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Perspective sur le pont-canal à l'écluse du </a:t>
            </a:r>
            <a:r>
              <a:rPr lang="fr-FR" sz="2400" b="1" dirty="0" err="1">
                <a:solidFill>
                  <a:srgbClr val="FFFF00"/>
                </a:solidFill>
              </a:rPr>
              <a:t>Cacor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8777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eau&#10;&#10;Description générée automatiquement">
            <a:extLst>
              <a:ext uri="{FF2B5EF4-FFF2-40B4-BE49-F238E27FC236}">
                <a16:creationId xmlns:a16="http://schemas.microsoft.com/office/drawing/2014/main" id="{09AAD840-2C64-597F-6A41-1D761DB9D3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2" y="279000"/>
            <a:ext cx="94426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9800B7-C121-1D7F-539D-F6D10B5B1EBB}"/>
              </a:ext>
            </a:extLst>
          </p:cNvPr>
          <p:cNvSpPr txBox="1"/>
          <p:nvPr/>
        </p:nvSpPr>
        <p:spPr>
          <a:xfrm>
            <a:off x="1805940" y="6158375"/>
            <a:ext cx="9292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Canal latéral à la Garonne au niveau du pont-canal du Cacor.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0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herbe, eau&#10;&#10;Description générée automatiquement">
            <a:extLst>
              <a:ext uri="{FF2B5EF4-FFF2-40B4-BE49-F238E27FC236}">
                <a16:creationId xmlns:a16="http://schemas.microsoft.com/office/drawing/2014/main" id="{1A764E77-E152-A550-82BF-F6259E038B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3170" y="347472"/>
            <a:ext cx="5486400" cy="308152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iel, plein air, herbe, nuage&#10;&#10;Description générée automatiquement">
            <a:extLst>
              <a:ext uri="{FF2B5EF4-FFF2-40B4-BE49-F238E27FC236}">
                <a16:creationId xmlns:a16="http://schemas.microsoft.com/office/drawing/2014/main" id="{3BA81F80-C4B7-9890-5D36-7110E3D4D1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710" y="3429000"/>
            <a:ext cx="4176000" cy="313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DD9201F-8123-2AAD-C106-640374F4ECF7}"/>
              </a:ext>
            </a:extLst>
          </p:cNvPr>
          <p:cNvSpPr txBox="1"/>
          <p:nvPr/>
        </p:nvSpPr>
        <p:spPr>
          <a:xfrm>
            <a:off x="609600" y="1303461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L'écluse du </a:t>
            </a:r>
            <a:r>
              <a:rPr lang="fr-FR" sz="3200" b="1" dirty="0" err="1">
                <a:solidFill>
                  <a:srgbClr val="FFFF00"/>
                </a:solidFill>
              </a:rPr>
              <a:t>Cacor</a:t>
            </a:r>
            <a:r>
              <a:rPr lang="fr-FR" sz="3200" b="1" dirty="0">
                <a:solidFill>
                  <a:srgbClr val="FFFF00"/>
                </a:solidFill>
              </a:rPr>
              <a:t> à Suivre </a:t>
            </a:r>
          </a:p>
        </p:txBody>
      </p:sp>
    </p:spTree>
    <p:extLst>
      <p:ext uri="{BB962C8B-B14F-4D97-AF65-F5344CB8AC3E}">
        <p14:creationId xmlns:p14="http://schemas.microsoft.com/office/powerpoint/2010/main" val="22349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2B1FC8D4-9425-897E-2B5B-3A457ABD47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10" y="313795"/>
            <a:ext cx="4320000" cy="32428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ciel, arche, arbre&#10;&#10;Description générée automatiquement">
            <a:extLst>
              <a:ext uri="{FF2B5EF4-FFF2-40B4-BE49-F238E27FC236}">
                <a16:creationId xmlns:a16="http://schemas.microsoft.com/office/drawing/2014/main" id="{F2944AA4-6D3F-953F-111F-15214D4234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7080" y="3429000"/>
            <a:ext cx="4809015" cy="32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024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canal&#10;&#10;Description générée automatiquement">
            <a:extLst>
              <a:ext uri="{FF2B5EF4-FFF2-40B4-BE49-F238E27FC236}">
                <a16:creationId xmlns:a16="http://schemas.microsoft.com/office/drawing/2014/main" id="{C1627B79-DC1F-7CB2-78CF-BECE216C8A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80" y="3313938"/>
            <a:ext cx="4809015" cy="32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0094DD-F960-4DBF-E006-E837A0425E0C}"/>
              </a:ext>
            </a:extLst>
          </p:cNvPr>
          <p:cNvSpPr txBox="1"/>
          <p:nvPr/>
        </p:nvSpPr>
        <p:spPr>
          <a:xfrm>
            <a:off x="586740" y="2400300"/>
            <a:ext cx="4960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de surface, vers l'écluse du Cacor et Moissac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scène, ciel, arbre&#10;&#10;Description générée automatiquement">
            <a:extLst>
              <a:ext uri="{FF2B5EF4-FFF2-40B4-BE49-F238E27FC236}">
                <a16:creationId xmlns:a16="http://schemas.microsoft.com/office/drawing/2014/main" id="{8A466749-F575-3B35-9B9F-A3C4D1EFE7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0930" y="308038"/>
            <a:ext cx="5184000" cy="25077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42939F6-ED7D-417E-133E-8C24119737E0}"/>
              </a:ext>
            </a:extLst>
          </p:cNvPr>
          <p:cNvSpPr txBox="1"/>
          <p:nvPr/>
        </p:nvSpPr>
        <p:spPr>
          <a:xfrm>
            <a:off x="7660110" y="3013501"/>
            <a:ext cx="4309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Depuis l'écluse du Cacor, vers l'amont !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2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ont&#10;&#10;Description générée automatiquement">
            <a:extLst>
              <a:ext uri="{FF2B5EF4-FFF2-40B4-BE49-F238E27FC236}">
                <a16:creationId xmlns:a16="http://schemas.microsoft.com/office/drawing/2014/main" id="{B6EF27B4-1854-DF5D-8D5D-C333F02CFF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497" y="316440"/>
            <a:ext cx="5270584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8ACFAD-B91F-233C-057B-CCACECB3230C}"/>
              </a:ext>
            </a:extLst>
          </p:cNvPr>
          <p:cNvSpPr txBox="1"/>
          <p:nvPr/>
        </p:nvSpPr>
        <p:spPr>
          <a:xfrm>
            <a:off x="693397" y="3429000"/>
            <a:ext cx="5270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pont canal et la voie ferrée</a:t>
            </a:r>
          </a:p>
          <a:p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bâtiment, pont&#10;&#10;Description générée automatiquement">
            <a:extLst>
              <a:ext uri="{FF2B5EF4-FFF2-40B4-BE49-F238E27FC236}">
                <a16:creationId xmlns:a16="http://schemas.microsoft.com/office/drawing/2014/main" id="{159FA6CF-28EC-C955-E51F-E625663068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5660" y="3429000"/>
            <a:ext cx="4788000" cy="31900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891BC3-A235-6EE2-1EA3-75002D61219A}"/>
              </a:ext>
            </a:extLst>
          </p:cNvPr>
          <p:cNvSpPr txBox="1"/>
          <p:nvPr/>
        </p:nvSpPr>
        <p:spPr>
          <a:xfrm>
            <a:off x="7726680" y="2878775"/>
            <a:ext cx="5120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Quand passe un TGV</a:t>
            </a:r>
          </a:p>
        </p:txBody>
      </p:sp>
    </p:spTree>
    <p:extLst>
      <p:ext uri="{BB962C8B-B14F-4D97-AF65-F5344CB8AC3E}">
        <p14:creationId xmlns:p14="http://schemas.microsoft.com/office/powerpoint/2010/main" val="231785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e&#10;&#10;Description générée automatiquement">
            <a:extLst>
              <a:ext uri="{FF2B5EF4-FFF2-40B4-BE49-F238E27FC236}">
                <a16:creationId xmlns:a16="http://schemas.microsoft.com/office/drawing/2014/main" id="{F564BC1A-B60E-4E3B-A6ED-6FA116B0F3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090" y="3775710"/>
            <a:ext cx="4896000" cy="2815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C19810-EE3F-A0C9-38F8-9785FE949766}"/>
              </a:ext>
            </a:extLst>
          </p:cNvPr>
          <p:cNvSpPr txBox="1"/>
          <p:nvPr/>
        </p:nvSpPr>
        <p:spPr>
          <a:xfrm>
            <a:off x="419100" y="3198167"/>
            <a:ext cx="613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tunnel sur la route du pont-canal</a:t>
            </a:r>
          </a:p>
        </p:txBody>
      </p:sp>
      <p:pic>
        <p:nvPicPr>
          <p:cNvPr id="6" name="Image 5" descr="Une image contenant plein air, scène, arbre, eau&#10;&#10;Description générée automatiquement">
            <a:extLst>
              <a:ext uri="{FF2B5EF4-FFF2-40B4-BE49-F238E27FC236}">
                <a16:creationId xmlns:a16="http://schemas.microsoft.com/office/drawing/2014/main" id="{B393F08A-8FA5-ABC9-CF94-B22C9A8F18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6140" y="216989"/>
            <a:ext cx="4698000" cy="31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3760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arbre, eau&#10;&#10;Description générée automatiquement">
            <a:extLst>
              <a:ext uri="{FF2B5EF4-FFF2-40B4-BE49-F238E27FC236}">
                <a16:creationId xmlns:a16="http://schemas.microsoft.com/office/drawing/2014/main" id="{CFB36CD3-D1E4-A2F9-1427-B02942D3FE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990" y="274320"/>
            <a:ext cx="49680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ein air, transport, eau&#10;&#10;Description générée automatiquement">
            <a:extLst>
              <a:ext uri="{FF2B5EF4-FFF2-40B4-BE49-F238E27FC236}">
                <a16:creationId xmlns:a16="http://schemas.microsoft.com/office/drawing/2014/main" id="{671BFC9D-2C41-CE6E-A0CC-1665FA60C2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3012" y="3303270"/>
            <a:ext cx="49680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770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C1BFFDCD-755B-9B95-8EC0-9E07165A92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270" y="3268980"/>
            <a:ext cx="4968000" cy="3312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plein air, ciel, bateau, plante&#10;&#10;Description générée automatiquement">
            <a:extLst>
              <a:ext uri="{FF2B5EF4-FFF2-40B4-BE49-F238E27FC236}">
                <a16:creationId xmlns:a16="http://schemas.microsoft.com/office/drawing/2014/main" id="{A5EED13A-C20A-8FCD-370E-FE34B4AB6D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2730" y="233550"/>
            <a:ext cx="4914000" cy="327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1663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able, nourriture, Art culinaire, intérieur&#10;&#10;Description générée automatiquement">
            <a:extLst>
              <a:ext uri="{FF2B5EF4-FFF2-40B4-BE49-F238E27FC236}">
                <a16:creationId xmlns:a16="http://schemas.microsoft.com/office/drawing/2014/main" id="{BB7D4FA8-D01F-141A-D062-6F82DBA7D5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" y="282222"/>
            <a:ext cx="4932000" cy="328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plein air, arbre, plante, maison&#10;&#10;Description générée automatiquement">
            <a:extLst>
              <a:ext uri="{FF2B5EF4-FFF2-40B4-BE49-F238E27FC236}">
                <a16:creationId xmlns:a16="http://schemas.microsoft.com/office/drawing/2014/main" id="{5206A93D-55B4-976D-EB6B-0180412877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7102" y="3254189"/>
            <a:ext cx="5004000" cy="3336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9783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662AFC76-2345-57C1-B880-5F03454F0E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545" y="3285310"/>
            <a:ext cx="4932000" cy="328800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herbe, ciel, eau&#10;&#10;Description générée automatiquement">
            <a:extLst>
              <a:ext uri="{FF2B5EF4-FFF2-40B4-BE49-F238E27FC236}">
                <a16:creationId xmlns:a16="http://schemas.microsoft.com/office/drawing/2014/main" id="{D989953D-5830-D987-3DBF-F5FAA16DDD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5455" y="277254"/>
            <a:ext cx="4248000" cy="329751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522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bateau&#10;&#10;Description générée automatiquement">
            <a:extLst>
              <a:ext uri="{FF2B5EF4-FFF2-40B4-BE49-F238E27FC236}">
                <a16:creationId xmlns:a16="http://schemas.microsoft.com/office/drawing/2014/main" id="{B2ACEFE6-0EAD-5B75-6333-4AEDA1ABFB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542" y="1832254"/>
            <a:ext cx="6012000" cy="33817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exte, plein air, affiche, Panneau d’affichage&#10;&#10;Description générée automatiquement">
            <a:extLst>
              <a:ext uri="{FF2B5EF4-FFF2-40B4-BE49-F238E27FC236}">
                <a16:creationId xmlns:a16="http://schemas.microsoft.com/office/drawing/2014/main" id="{0A969228-B194-C24E-336E-D24BA672C0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34459" y="803129"/>
            <a:ext cx="3060000" cy="54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3246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ol, plein air, brique, mur&#10;&#10;Description générée automatiquement">
            <a:extLst>
              <a:ext uri="{FF2B5EF4-FFF2-40B4-BE49-F238E27FC236}">
                <a16:creationId xmlns:a16="http://schemas.microsoft.com/office/drawing/2014/main" id="{A0443185-10FA-B522-7A1D-24D49E9B1C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3213007"/>
            <a:ext cx="5508000" cy="3098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sol, plein air, reptile, serpent&#10;&#10;Description générée automatiquement">
            <a:extLst>
              <a:ext uri="{FF2B5EF4-FFF2-40B4-BE49-F238E27FC236}">
                <a16:creationId xmlns:a16="http://schemas.microsoft.com/office/drawing/2014/main" id="{A722A47A-A68D-706B-5FB5-32D8E836C1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8000" y="405000"/>
            <a:ext cx="5376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33629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ciel, bâtiment&#10;&#10;Description générée automatiquement">
            <a:extLst>
              <a:ext uri="{FF2B5EF4-FFF2-40B4-BE49-F238E27FC236}">
                <a16:creationId xmlns:a16="http://schemas.microsoft.com/office/drawing/2014/main" id="{7786BCD7-54B1-6026-42BC-81F8EAC5F2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904" y="657000"/>
            <a:ext cx="3118500" cy="55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aison, arbre, Photographie aérienne&#10;&#10;Description générée automatiquement">
            <a:extLst>
              <a:ext uri="{FF2B5EF4-FFF2-40B4-BE49-F238E27FC236}">
                <a16:creationId xmlns:a16="http://schemas.microsoft.com/office/drawing/2014/main" id="{58170293-A28B-145D-BC0F-08B1D3EE7A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7096" y="1572465"/>
            <a:ext cx="5616000" cy="315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0812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bâtiment&#10;&#10;Description générée automatiquement">
            <a:extLst>
              <a:ext uri="{FF2B5EF4-FFF2-40B4-BE49-F238E27FC236}">
                <a16:creationId xmlns:a16="http://schemas.microsoft.com/office/drawing/2014/main" id="{0223E499-5866-4B60-DAF1-FCB52B036C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977" y="254653"/>
            <a:ext cx="5436000" cy="30577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fenêtre&#10;&#10;Description générée automatiquement">
            <a:extLst>
              <a:ext uri="{FF2B5EF4-FFF2-40B4-BE49-F238E27FC236}">
                <a16:creationId xmlns:a16="http://schemas.microsoft.com/office/drawing/2014/main" id="{659C0825-CC64-1C21-3CB8-8B018399F9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1459" y="3697100"/>
            <a:ext cx="5248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34668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herbe&#10;&#10;Description générée automatiquement">
            <a:extLst>
              <a:ext uri="{FF2B5EF4-FFF2-40B4-BE49-F238E27FC236}">
                <a16:creationId xmlns:a16="http://schemas.microsoft.com/office/drawing/2014/main" id="{50B96C81-99AA-57B0-5691-7F4DB2FF45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45" y="3597592"/>
            <a:ext cx="5328000" cy="299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anal, voie&#10;&#10;Description générée automatiquement">
            <a:extLst>
              <a:ext uri="{FF2B5EF4-FFF2-40B4-BE49-F238E27FC236}">
                <a16:creationId xmlns:a16="http://schemas.microsoft.com/office/drawing/2014/main" id="{157B3B06-6295-2EF3-DF9C-925DFB1146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9753" y="241207"/>
            <a:ext cx="5376000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224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8337A87C-4D2F-4C3D-D601-3D902D1B470B}"/>
              </a:ext>
            </a:extLst>
          </p:cNvPr>
          <p:cNvSpPr txBox="1"/>
          <p:nvPr/>
        </p:nvSpPr>
        <p:spPr>
          <a:xfrm>
            <a:off x="1698811" y="995082"/>
            <a:ext cx="103004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Pont – Canal –</a:t>
            </a:r>
            <a:r>
              <a:rPr lang="fr-FR" sz="3200" b="1" dirty="0" err="1"/>
              <a:t>Cacor</a:t>
            </a:r>
            <a:r>
              <a:rPr lang="fr-FR" sz="3200" b="1" dirty="0"/>
              <a:t> </a:t>
            </a:r>
          </a:p>
          <a:p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B2FE89F-378A-3B6E-0FE7-65F1D14E0574}"/>
              </a:ext>
            </a:extLst>
          </p:cNvPr>
          <p:cNvSpPr txBox="1"/>
          <p:nvPr/>
        </p:nvSpPr>
        <p:spPr>
          <a:xfrm>
            <a:off x="4047565" y="1671781"/>
            <a:ext cx="777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Canal De La Garonne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A094C6A-1E1F-336C-EDDF-FBB7FD2A9440}"/>
              </a:ext>
            </a:extLst>
          </p:cNvPr>
          <p:cNvSpPr txBox="1"/>
          <p:nvPr/>
        </p:nvSpPr>
        <p:spPr>
          <a:xfrm>
            <a:off x="3092824" y="2456611"/>
            <a:ext cx="103004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45278A0-206D-062E-8EEC-386112415251}"/>
              </a:ext>
            </a:extLst>
          </p:cNvPr>
          <p:cNvSpPr txBox="1"/>
          <p:nvPr/>
        </p:nvSpPr>
        <p:spPr>
          <a:xfrm>
            <a:off x="4132728" y="3231840"/>
            <a:ext cx="78665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6A211A2-DA84-9B9B-D36B-725DC274E615}"/>
              </a:ext>
            </a:extLst>
          </p:cNvPr>
          <p:cNvSpPr txBox="1"/>
          <p:nvPr/>
        </p:nvSpPr>
        <p:spPr>
          <a:xfrm>
            <a:off x="5419164" y="4123346"/>
            <a:ext cx="564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2771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erris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229</Words>
  <Application>Microsoft Office PowerPoint</Application>
  <PresentationFormat>Grand écran</PresentationFormat>
  <Paragraphs>25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2024-06-06T13:28:47Z</dcterms:created>
  <dcterms:modified xsi:type="dcterms:W3CDTF">2024-06-07T10:22:30Z</dcterms:modified>
</cp:coreProperties>
</file>