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5A606FD-0341-FC03-7A74-0E55BE8AA9B4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45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5.Muzikanti z Moravy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7.La Palom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6.Nejhezčí koutek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8.Červená růžič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Pivovarští koně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420" y="382567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Ta veselská chasa mladá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452" y="307373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Mám já zahrádečk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146" y="231032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Kdybych byla ptáčkem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494" y="160506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55281" y="1613990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Muzikanti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z Moravy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897722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Pivovarští koně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563934" y="3124294"/>
            <a:ext cx="135389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 veselská chasa mladá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24718" y="2406873"/>
            <a:ext cx="126084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Mám já zahrádečku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718646" y="1562331"/>
            <a:ext cx="119408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Kdybych byla ptáčkem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4811" y="2363105"/>
            <a:ext cx="1197063" cy="54039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Nejhezčí koutek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136664" y="309002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Paloma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345580" y="3896304"/>
            <a:ext cx="102432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Červená růžička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82652">
            <a:off x="6949919" y="416560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4899">
            <a:off x="929990" y="4198355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9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sndAc>
          <p:stSnd>
            <p:snd r:embed="rId2" name="5.Muzikanti z Moravy.wav"/>
          </p:stSnd>
        </p:sndAc>
      </p:transition>
    </mc:Choice>
    <mc:Fallback>
      <p:transition spd="slow" advClick="0">
        <p:sndAc>
          <p:stSnd>
            <p:snd r:embed="rId2" name="5.Muzikanti z Morav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118</TotalTime>
  <Words>81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24</cp:revision>
  <dcterms:created xsi:type="dcterms:W3CDTF">2020-02-21T13:54:42Z</dcterms:created>
  <dcterms:modified xsi:type="dcterms:W3CDTF">2023-04-06T14:01:27Z</dcterms:modified>
  <cp:contentStatus/>
</cp:coreProperties>
</file>