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0" r:id="rId3"/>
    <p:sldId id="273" r:id="rId4"/>
    <p:sldId id="272" r:id="rId5"/>
    <p:sldId id="270" r:id="rId6"/>
    <p:sldId id="271" r:id="rId7"/>
    <p:sldId id="269" r:id="rId8"/>
    <p:sldId id="266" r:id="rId9"/>
    <p:sldId id="268" r:id="rId10"/>
    <p:sldId id="267" r:id="rId11"/>
    <p:sldId id="265" r:id="rId12"/>
    <p:sldId id="264" r:id="rId13"/>
    <p:sldId id="263" r:id="rId14"/>
    <p:sldId id="262" r:id="rId15"/>
    <p:sldId id="261" r:id="rId16"/>
    <p:sldId id="260" r:id="rId17"/>
    <p:sldId id="259" r:id="rId18"/>
    <p:sldId id="258" r:id="rId19"/>
    <p:sldId id="257"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1" r:id="rId3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3" autoAdjust="0"/>
    <p:restoredTop sz="94660"/>
  </p:normalViewPr>
  <p:slideViewPr>
    <p:cSldViewPr snapToGrid="0">
      <p:cViewPr varScale="1">
        <p:scale>
          <a:sx n="73" d="100"/>
          <a:sy n="73" d="100"/>
        </p:scale>
        <p:origin x="72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D161F3B-8F6B-E9DD-09FC-13DA4C68F2F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5552084-6FE9-B7BC-04D3-5FA12A6BAC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51BC846-36AE-F727-BCA3-8C31A6129C3C}"/>
              </a:ext>
            </a:extLst>
          </p:cNvPr>
          <p:cNvSpPr>
            <a:spLocks noGrp="1"/>
          </p:cNvSpPr>
          <p:nvPr>
            <p:ph type="dt" sz="half" idx="10"/>
          </p:nvPr>
        </p:nvSpPr>
        <p:spPr/>
        <p:txBody>
          <a:bodyPr/>
          <a:lstStyle/>
          <a:p>
            <a:fld id="{8D0ADA3A-74FA-4F56-9B8A-49D84574BD2F}" type="datetimeFigureOut">
              <a:rPr lang="fr-FR" smtClean="0"/>
              <a:t>14/06/2024</a:t>
            </a:fld>
            <a:endParaRPr lang="fr-FR"/>
          </a:p>
        </p:txBody>
      </p:sp>
      <p:sp>
        <p:nvSpPr>
          <p:cNvPr id="5" name="Espace réservé du pied de page 4">
            <a:extLst>
              <a:ext uri="{FF2B5EF4-FFF2-40B4-BE49-F238E27FC236}">
                <a16:creationId xmlns:a16="http://schemas.microsoft.com/office/drawing/2014/main" id="{453E3207-9F5B-187B-7D45-2A4D66EA79B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5D680EE-81E9-1421-0F4F-C08F9767A6BB}"/>
              </a:ext>
            </a:extLst>
          </p:cNvPr>
          <p:cNvSpPr>
            <a:spLocks noGrp="1"/>
          </p:cNvSpPr>
          <p:nvPr>
            <p:ph type="sldNum" sz="quarter" idx="12"/>
          </p:nvPr>
        </p:nvSpPr>
        <p:spPr/>
        <p:txBody>
          <a:bodyPr/>
          <a:lstStyle/>
          <a:p>
            <a:fld id="{173B0233-4D3D-4768-ADDA-7C4B597D6DA6}" type="slidenum">
              <a:rPr lang="fr-FR" smtClean="0"/>
              <a:t>‹N°›</a:t>
            </a:fld>
            <a:endParaRPr lang="fr-FR"/>
          </a:p>
        </p:txBody>
      </p:sp>
    </p:spTree>
    <p:extLst>
      <p:ext uri="{BB962C8B-B14F-4D97-AF65-F5344CB8AC3E}">
        <p14:creationId xmlns:p14="http://schemas.microsoft.com/office/powerpoint/2010/main" val="67002068"/>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E22E29-70CF-8A2F-71A6-00353B12301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830B5FA-E500-BDFB-D978-804A0B4E372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BD9FD0D-D5AE-65DB-2B8E-1B4335E2A789}"/>
              </a:ext>
            </a:extLst>
          </p:cNvPr>
          <p:cNvSpPr>
            <a:spLocks noGrp="1"/>
          </p:cNvSpPr>
          <p:nvPr>
            <p:ph type="dt" sz="half" idx="10"/>
          </p:nvPr>
        </p:nvSpPr>
        <p:spPr/>
        <p:txBody>
          <a:bodyPr/>
          <a:lstStyle/>
          <a:p>
            <a:fld id="{8D0ADA3A-74FA-4F56-9B8A-49D84574BD2F}" type="datetimeFigureOut">
              <a:rPr lang="fr-FR" smtClean="0"/>
              <a:t>14/06/2024</a:t>
            </a:fld>
            <a:endParaRPr lang="fr-FR"/>
          </a:p>
        </p:txBody>
      </p:sp>
      <p:sp>
        <p:nvSpPr>
          <p:cNvPr id="5" name="Espace réservé du pied de page 4">
            <a:extLst>
              <a:ext uri="{FF2B5EF4-FFF2-40B4-BE49-F238E27FC236}">
                <a16:creationId xmlns:a16="http://schemas.microsoft.com/office/drawing/2014/main" id="{D8DDDB2C-5CF2-0786-64F4-EDBDC83405D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B21B9E1-2B47-5BA4-BDA9-C68ACE5970B3}"/>
              </a:ext>
            </a:extLst>
          </p:cNvPr>
          <p:cNvSpPr>
            <a:spLocks noGrp="1"/>
          </p:cNvSpPr>
          <p:nvPr>
            <p:ph type="sldNum" sz="quarter" idx="12"/>
          </p:nvPr>
        </p:nvSpPr>
        <p:spPr/>
        <p:txBody>
          <a:bodyPr/>
          <a:lstStyle/>
          <a:p>
            <a:fld id="{173B0233-4D3D-4768-ADDA-7C4B597D6DA6}" type="slidenum">
              <a:rPr lang="fr-FR" smtClean="0"/>
              <a:t>‹N°›</a:t>
            </a:fld>
            <a:endParaRPr lang="fr-FR"/>
          </a:p>
        </p:txBody>
      </p:sp>
    </p:spTree>
    <p:extLst>
      <p:ext uri="{BB962C8B-B14F-4D97-AF65-F5344CB8AC3E}">
        <p14:creationId xmlns:p14="http://schemas.microsoft.com/office/powerpoint/2010/main" val="18691331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CAF1DA-DC2D-7EE6-14AD-EFDD1BEA5E4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3F24EDF-2E0D-9A1E-B743-90B0DF191C9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616BA32-3EB4-B8F0-4AE4-B25B3F3F3A3E}"/>
              </a:ext>
            </a:extLst>
          </p:cNvPr>
          <p:cNvSpPr>
            <a:spLocks noGrp="1"/>
          </p:cNvSpPr>
          <p:nvPr>
            <p:ph type="dt" sz="half" idx="10"/>
          </p:nvPr>
        </p:nvSpPr>
        <p:spPr/>
        <p:txBody>
          <a:bodyPr/>
          <a:lstStyle/>
          <a:p>
            <a:fld id="{8D0ADA3A-74FA-4F56-9B8A-49D84574BD2F}" type="datetimeFigureOut">
              <a:rPr lang="fr-FR" smtClean="0"/>
              <a:t>14/06/2024</a:t>
            </a:fld>
            <a:endParaRPr lang="fr-FR"/>
          </a:p>
        </p:txBody>
      </p:sp>
      <p:sp>
        <p:nvSpPr>
          <p:cNvPr id="5" name="Espace réservé du pied de page 4">
            <a:extLst>
              <a:ext uri="{FF2B5EF4-FFF2-40B4-BE49-F238E27FC236}">
                <a16:creationId xmlns:a16="http://schemas.microsoft.com/office/drawing/2014/main" id="{5685B7CF-6F4E-BB6F-6D68-10A59F227F7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0AB0079-E599-AE09-C602-42ED1484492D}"/>
              </a:ext>
            </a:extLst>
          </p:cNvPr>
          <p:cNvSpPr>
            <a:spLocks noGrp="1"/>
          </p:cNvSpPr>
          <p:nvPr>
            <p:ph type="sldNum" sz="quarter" idx="12"/>
          </p:nvPr>
        </p:nvSpPr>
        <p:spPr/>
        <p:txBody>
          <a:bodyPr/>
          <a:lstStyle/>
          <a:p>
            <a:fld id="{173B0233-4D3D-4768-ADDA-7C4B597D6DA6}" type="slidenum">
              <a:rPr lang="fr-FR" smtClean="0"/>
              <a:t>‹N°›</a:t>
            </a:fld>
            <a:endParaRPr lang="fr-FR"/>
          </a:p>
        </p:txBody>
      </p:sp>
    </p:spTree>
    <p:extLst>
      <p:ext uri="{BB962C8B-B14F-4D97-AF65-F5344CB8AC3E}">
        <p14:creationId xmlns:p14="http://schemas.microsoft.com/office/powerpoint/2010/main" val="3794460311"/>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3C637B7-D893-DDA6-960F-DAFC8D360A8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316E8F2-95F3-A7E9-CB87-BC56B71F70AF}"/>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AE6B7BA-25D1-E579-DE9C-008222A3065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92332DA-19EB-083B-8BB6-9DF0DDF00176}"/>
              </a:ext>
            </a:extLst>
          </p:cNvPr>
          <p:cNvSpPr>
            <a:spLocks noGrp="1"/>
          </p:cNvSpPr>
          <p:nvPr>
            <p:ph type="dt" sz="half" idx="10"/>
          </p:nvPr>
        </p:nvSpPr>
        <p:spPr/>
        <p:txBody>
          <a:bodyPr/>
          <a:lstStyle/>
          <a:p>
            <a:fld id="{8D0ADA3A-74FA-4F56-9B8A-49D84574BD2F}" type="datetimeFigureOut">
              <a:rPr lang="fr-FR" smtClean="0"/>
              <a:t>14/06/2024</a:t>
            </a:fld>
            <a:endParaRPr lang="fr-FR"/>
          </a:p>
        </p:txBody>
      </p:sp>
      <p:sp>
        <p:nvSpPr>
          <p:cNvPr id="6" name="Espace réservé du pied de page 5">
            <a:extLst>
              <a:ext uri="{FF2B5EF4-FFF2-40B4-BE49-F238E27FC236}">
                <a16:creationId xmlns:a16="http://schemas.microsoft.com/office/drawing/2014/main" id="{69B9F176-55C5-43AB-4D2D-789CCC0FE3D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AA8083C-3C3E-29F2-AA1D-9B2BD82DC0AA}"/>
              </a:ext>
            </a:extLst>
          </p:cNvPr>
          <p:cNvSpPr>
            <a:spLocks noGrp="1"/>
          </p:cNvSpPr>
          <p:nvPr>
            <p:ph type="sldNum" sz="quarter" idx="12"/>
          </p:nvPr>
        </p:nvSpPr>
        <p:spPr/>
        <p:txBody>
          <a:bodyPr/>
          <a:lstStyle/>
          <a:p>
            <a:fld id="{173B0233-4D3D-4768-ADDA-7C4B597D6DA6}" type="slidenum">
              <a:rPr lang="fr-FR" smtClean="0"/>
              <a:t>‹N°›</a:t>
            </a:fld>
            <a:endParaRPr lang="fr-FR"/>
          </a:p>
        </p:txBody>
      </p:sp>
    </p:spTree>
    <p:extLst>
      <p:ext uri="{BB962C8B-B14F-4D97-AF65-F5344CB8AC3E}">
        <p14:creationId xmlns:p14="http://schemas.microsoft.com/office/powerpoint/2010/main" val="1315437162"/>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E4E01A-979A-EC60-8208-E9D342AAA6B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0386F95-91D2-AB97-A01D-646549EDCC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E128974-DFFF-DEA6-C8C8-8E088C3774A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85C0FC2-40D1-DDEA-1065-ECEAB744F7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D2BDB0B-5C24-3138-D160-9C58EED9D2B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DB44F98-099D-1C73-56B4-C84F3ACD0BD1}"/>
              </a:ext>
            </a:extLst>
          </p:cNvPr>
          <p:cNvSpPr>
            <a:spLocks noGrp="1"/>
          </p:cNvSpPr>
          <p:nvPr>
            <p:ph type="dt" sz="half" idx="10"/>
          </p:nvPr>
        </p:nvSpPr>
        <p:spPr/>
        <p:txBody>
          <a:bodyPr/>
          <a:lstStyle/>
          <a:p>
            <a:fld id="{8D0ADA3A-74FA-4F56-9B8A-49D84574BD2F}" type="datetimeFigureOut">
              <a:rPr lang="fr-FR" smtClean="0"/>
              <a:t>14/06/2024</a:t>
            </a:fld>
            <a:endParaRPr lang="fr-FR"/>
          </a:p>
        </p:txBody>
      </p:sp>
      <p:sp>
        <p:nvSpPr>
          <p:cNvPr id="8" name="Espace réservé du pied de page 7">
            <a:extLst>
              <a:ext uri="{FF2B5EF4-FFF2-40B4-BE49-F238E27FC236}">
                <a16:creationId xmlns:a16="http://schemas.microsoft.com/office/drawing/2014/main" id="{AC1F120E-A776-217D-C1CA-91D9CE9299D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E42FD51-2738-6716-9B34-1AA1F17FCF32}"/>
              </a:ext>
            </a:extLst>
          </p:cNvPr>
          <p:cNvSpPr>
            <a:spLocks noGrp="1"/>
          </p:cNvSpPr>
          <p:nvPr>
            <p:ph type="sldNum" sz="quarter" idx="12"/>
          </p:nvPr>
        </p:nvSpPr>
        <p:spPr/>
        <p:txBody>
          <a:bodyPr/>
          <a:lstStyle/>
          <a:p>
            <a:fld id="{173B0233-4D3D-4768-ADDA-7C4B597D6DA6}" type="slidenum">
              <a:rPr lang="fr-FR" smtClean="0"/>
              <a:t>‹N°›</a:t>
            </a:fld>
            <a:endParaRPr lang="fr-FR"/>
          </a:p>
        </p:txBody>
      </p:sp>
    </p:spTree>
    <p:extLst>
      <p:ext uri="{BB962C8B-B14F-4D97-AF65-F5344CB8AC3E}">
        <p14:creationId xmlns:p14="http://schemas.microsoft.com/office/powerpoint/2010/main" val="1589734070"/>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2C7366-F2EF-0E8D-03B1-99E9158588D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3A09DE5-2BFD-A49D-3888-728C1682FF1C}"/>
              </a:ext>
            </a:extLst>
          </p:cNvPr>
          <p:cNvSpPr>
            <a:spLocks noGrp="1"/>
          </p:cNvSpPr>
          <p:nvPr>
            <p:ph type="dt" sz="half" idx="10"/>
          </p:nvPr>
        </p:nvSpPr>
        <p:spPr/>
        <p:txBody>
          <a:bodyPr/>
          <a:lstStyle/>
          <a:p>
            <a:fld id="{8D0ADA3A-74FA-4F56-9B8A-49D84574BD2F}" type="datetimeFigureOut">
              <a:rPr lang="fr-FR" smtClean="0"/>
              <a:t>14/06/2024</a:t>
            </a:fld>
            <a:endParaRPr lang="fr-FR"/>
          </a:p>
        </p:txBody>
      </p:sp>
      <p:sp>
        <p:nvSpPr>
          <p:cNvPr id="4" name="Espace réservé du pied de page 3">
            <a:extLst>
              <a:ext uri="{FF2B5EF4-FFF2-40B4-BE49-F238E27FC236}">
                <a16:creationId xmlns:a16="http://schemas.microsoft.com/office/drawing/2014/main" id="{5E9805B4-C222-8B8E-6994-537FD0214B3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E238787-8329-3E7D-6DBD-9B9E170F7566}"/>
              </a:ext>
            </a:extLst>
          </p:cNvPr>
          <p:cNvSpPr>
            <a:spLocks noGrp="1"/>
          </p:cNvSpPr>
          <p:nvPr>
            <p:ph type="sldNum" sz="quarter" idx="12"/>
          </p:nvPr>
        </p:nvSpPr>
        <p:spPr/>
        <p:txBody>
          <a:bodyPr/>
          <a:lstStyle/>
          <a:p>
            <a:fld id="{173B0233-4D3D-4768-ADDA-7C4B597D6DA6}" type="slidenum">
              <a:rPr lang="fr-FR" smtClean="0"/>
              <a:t>‹N°›</a:t>
            </a:fld>
            <a:endParaRPr lang="fr-FR"/>
          </a:p>
        </p:txBody>
      </p:sp>
    </p:spTree>
    <p:extLst>
      <p:ext uri="{BB962C8B-B14F-4D97-AF65-F5344CB8AC3E}">
        <p14:creationId xmlns:p14="http://schemas.microsoft.com/office/powerpoint/2010/main" val="3993741579"/>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CFC43CE-2C57-02E8-9F9E-A6323C28AD47}"/>
              </a:ext>
            </a:extLst>
          </p:cNvPr>
          <p:cNvSpPr>
            <a:spLocks noGrp="1"/>
          </p:cNvSpPr>
          <p:nvPr>
            <p:ph type="dt" sz="half" idx="10"/>
          </p:nvPr>
        </p:nvSpPr>
        <p:spPr/>
        <p:txBody>
          <a:bodyPr/>
          <a:lstStyle/>
          <a:p>
            <a:fld id="{8D0ADA3A-74FA-4F56-9B8A-49D84574BD2F}" type="datetimeFigureOut">
              <a:rPr lang="fr-FR" smtClean="0"/>
              <a:t>14/06/2024</a:t>
            </a:fld>
            <a:endParaRPr lang="fr-FR"/>
          </a:p>
        </p:txBody>
      </p:sp>
      <p:sp>
        <p:nvSpPr>
          <p:cNvPr id="3" name="Espace réservé du pied de page 2">
            <a:extLst>
              <a:ext uri="{FF2B5EF4-FFF2-40B4-BE49-F238E27FC236}">
                <a16:creationId xmlns:a16="http://schemas.microsoft.com/office/drawing/2014/main" id="{2E51B5C8-6935-7897-F502-E93931D9E99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AE03E9D-15A2-2D43-F908-93690E36056E}"/>
              </a:ext>
            </a:extLst>
          </p:cNvPr>
          <p:cNvSpPr>
            <a:spLocks noGrp="1"/>
          </p:cNvSpPr>
          <p:nvPr>
            <p:ph type="sldNum" sz="quarter" idx="12"/>
          </p:nvPr>
        </p:nvSpPr>
        <p:spPr/>
        <p:txBody>
          <a:bodyPr/>
          <a:lstStyle/>
          <a:p>
            <a:fld id="{173B0233-4D3D-4768-ADDA-7C4B597D6DA6}" type="slidenum">
              <a:rPr lang="fr-FR" smtClean="0"/>
              <a:t>‹N°›</a:t>
            </a:fld>
            <a:endParaRPr lang="fr-FR"/>
          </a:p>
        </p:txBody>
      </p:sp>
    </p:spTree>
    <p:extLst>
      <p:ext uri="{BB962C8B-B14F-4D97-AF65-F5344CB8AC3E}">
        <p14:creationId xmlns:p14="http://schemas.microsoft.com/office/powerpoint/2010/main" val="3392910432"/>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93E369-7109-B787-CEED-09251F4975E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DF2AB36-7913-38B9-65C4-D765B38AEAD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2BE9C9F-BFBB-0EB7-62F1-584213A55E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94529AE-1EB8-005A-40E2-AEA156B7512D}"/>
              </a:ext>
            </a:extLst>
          </p:cNvPr>
          <p:cNvSpPr>
            <a:spLocks noGrp="1"/>
          </p:cNvSpPr>
          <p:nvPr>
            <p:ph type="dt" sz="half" idx="10"/>
          </p:nvPr>
        </p:nvSpPr>
        <p:spPr/>
        <p:txBody>
          <a:bodyPr/>
          <a:lstStyle/>
          <a:p>
            <a:fld id="{8D0ADA3A-74FA-4F56-9B8A-49D84574BD2F}" type="datetimeFigureOut">
              <a:rPr lang="fr-FR" smtClean="0"/>
              <a:t>14/06/2024</a:t>
            </a:fld>
            <a:endParaRPr lang="fr-FR"/>
          </a:p>
        </p:txBody>
      </p:sp>
      <p:sp>
        <p:nvSpPr>
          <p:cNvPr id="6" name="Espace réservé du pied de page 5">
            <a:extLst>
              <a:ext uri="{FF2B5EF4-FFF2-40B4-BE49-F238E27FC236}">
                <a16:creationId xmlns:a16="http://schemas.microsoft.com/office/drawing/2014/main" id="{E1E08589-93F0-82C3-56A4-1425DCD417D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E04EF92-FA0E-4447-D350-755DB1BB9CB0}"/>
              </a:ext>
            </a:extLst>
          </p:cNvPr>
          <p:cNvSpPr>
            <a:spLocks noGrp="1"/>
          </p:cNvSpPr>
          <p:nvPr>
            <p:ph type="sldNum" sz="quarter" idx="12"/>
          </p:nvPr>
        </p:nvSpPr>
        <p:spPr/>
        <p:txBody>
          <a:bodyPr/>
          <a:lstStyle/>
          <a:p>
            <a:fld id="{173B0233-4D3D-4768-ADDA-7C4B597D6DA6}" type="slidenum">
              <a:rPr lang="fr-FR" smtClean="0"/>
              <a:t>‹N°›</a:t>
            </a:fld>
            <a:endParaRPr lang="fr-FR"/>
          </a:p>
        </p:txBody>
      </p:sp>
    </p:spTree>
    <p:extLst>
      <p:ext uri="{BB962C8B-B14F-4D97-AF65-F5344CB8AC3E}">
        <p14:creationId xmlns:p14="http://schemas.microsoft.com/office/powerpoint/2010/main" val="4239104489"/>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7D086BF-CAAD-B413-5DA3-7793655652D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CC3863B-B724-D4C3-C0A7-79CD7B87CEE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FA371D1-93A7-84A9-293A-54AB23E80B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34E52AE-DF0C-F524-C847-E3F5E9087B2D}"/>
              </a:ext>
            </a:extLst>
          </p:cNvPr>
          <p:cNvSpPr>
            <a:spLocks noGrp="1"/>
          </p:cNvSpPr>
          <p:nvPr>
            <p:ph type="dt" sz="half" idx="10"/>
          </p:nvPr>
        </p:nvSpPr>
        <p:spPr/>
        <p:txBody>
          <a:bodyPr/>
          <a:lstStyle/>
          <a:p>
            <a:fld id="{8D0ADA3A-74FA-4F56-9B8A-49D84574BD2F}" type="datetimeFigureOut">
              <a:rPr lang="fr-FR" smtClean="0"/>
              <a:t>14/06/2024</a:t>
            </a:fld>
            <a:endParaRPr lang="fr-FR"/>
          </a:p>
        </p:txBody>
      </p:sp>
      <p:sp>
        <p:nvSpPr>
          <p:cNvPr id="6" name="Espace réservé du pied de page 5">
            <a:extLst>
              <a:ext uri="{FF2B5EF4-FFF2-40B4-BE49-F238E27FC236}">
                <a16:creationId xmlns:a16="http://schemas.microsoft.com/office/drawing/2014/main" id="{E87A5C63-FA5F-54B2-FEE5-DBB96AD8373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E866E83-F52D-2C04-1611-2AA6817010C3}"/>
              </a:ext>
            </a:extLst>
          </p:cNvPr>
          <p:cNvSpPr>
            <a:spLocks noGrp="1"/>
          </p:cNvSpPr>
          <p:nvPr>
            <p:ph type="sldNum" sz="quarter" idx="12"/>
          </p:nvPr>
        </p:nvSpPr>
        <p:spPr/>
        <p:txBody>
          <a:bodyPr/>
          <a:lstStyle/>
          <a:p>
            <a:fld id="{173B0233-4D3D-4768-ADDA-7C4B597D6DA6}" type="slidenum">
              <a:rPr lang="fr-FR" smtClean="0"/>
              <a:t>‹N°›</a:t>
            </a:fld>
            <a:endParaRPr lang="fr-FR"/>
          </a:p>
        </p:txBody>
      </p:sp>
    </p:spTree>
    <p:extLst>
      <p:ext uri="{BB962C8B-B14F-4D97-AF65-F5344CB8AC3E}">
        <p14:creationId xmlns:p14="http://schemas.microsoft.com/office/powerpoint/2010/main" val="1472123381"/>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1C256E-BBA2-82F9-A6DE-38BAC2C1784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4137535-DF85-C657-8D48-C8D27EFB418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40E557F-E01E-26FB-A5A2-B1C0193B7D24}"/>
              </a:ext>
            </a:extLst>
          </p:cNvPr>
          <p:cNvSpPr>
            <a:spLocks noGrp="1"/>
          </p:cNvSpPr>
          <p:nvPr>
            <p:ph type="dt" sz="half" idx="10"/>
          </p:nvPr>
        </p:nvSpPr>
        <p:spPr/>
        <p:txBody>
          <a:bodyPr/>
          <a:lstStyle/>
          <a:p>
            <a:fld id="{8D0ADA3A-74FA-4F56-9B8A-49D84574BD2F}" type="datetimeFigureOut">
              <a:rPr lang="fr-FR" smtClean="0"/>
              <a:t>14/06/2024</a:t>
            </a:fld>
            <a:endParaRPr lang="fr-FR"/>
          </a:p>
        </p:txBody>
      </p:sp>
      <p:sp>
        <p:nvSpPr>
          <p:cNvPr id="5" name="Espace réservé du pied de page 4">
            <a:extLst>
              <a:ext uri="{FF2B5EF4-FFF2-40B4-BE49-F238E27FC236}">
                <a16:creationId xmlns:a16="http://schemas.microsoft.com/office/drawing/2014/main" id="{EBADF4D5-7F5F-0716-F401-2C70C22C0C4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DDFA5B0-3ADE-2986-0820-0719505DC274}"/>
              </a:ext>
            </a:extLst>
          </p:cNvPr>
          <p:cNvSpPr>
            <a:spLocks noGrp="1"/>
          </p:cNvSpPr>
          <p:nvPr>
            <p:ph type="sldNum" sz="quarter" idx="12"/>
          </p:nvPr>
        </p:nvSpPr>
        <p:spPr/>
        <p:txBody>
          <a:bodyPr/>
          <a:lstStyle/>
          <a:p>
            <a:fld id="{173B0233-4D3D-4768-ADDA-7C4B597D6DA6}" type="slidenum">
              <a:rPr lang="fr-FR" smtClean="0"/>
              <a:t>‹N°›</a:t>
            </a:fld>
            <a:endParaRPr lang="fr-FR"/>
          </a:p>
        </p:txBody>
      </p:sp>
    </p:spTree>
    <p:extLst>
      <p:ext uri="{BB962C8B-B14F-4D97-AF65-F5344CB8AC3E}">
        <p14:creationId xmlns:p14="http://schemas.microsoft.com/office/powerpoint/2010/main" val="294257412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F312144-5C73-2E82-7CF9-5943E65A02D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D80055E-B576-36FE-D204-0893BF14417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9042E98-7201-7761-A479-5988EA4514E3}"/>
              </a:ext>
            </a:extLst>
          </p:cNvPr>
          <p:cNvSpPr>
            <a:spLocks noGrp="1"/>
          </p:cNvSpPr>
          <p:nvPr>
            <p:ph type="dt" sz="half" idx="10"/>
          </p:nvPr>
        </p:nvSpPr>
        <p:spPr/>
        <p:txBody>
          <a:bodyPr/>
          <a:lstStyle/>
          <a:p>
            <a:fld id="{8D0ADA3A-74FA-4F56-9B8A-49D84574BD2F}" type="datetimeFigureOut">
              <a:rPr lang="fr-FR" smtClean="0"/>
              <a:t>14/06/2024</a:t>
            </a:fld>
            <a:endParaRPr lang="fr-FR"/>
          </a:p>
        </p:txBody>
      </p:sp>
      <p:sp>
        <p:nvSpPr>
          <p:cNvPr id="5" name="Espace réservé du pied de page 4">
            <a:extLst>
              <a:ext uri="{FF2B5EF4-FFF2-40B4-BE49-F238E27FC236}">
                <a16:creationId xmlns:a16="http://schemas.microsoft.com/office/drawing/2014/main" id="{B1B9F055-CB6B-6C42-213E-8445D64DD16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274B7A0-F7C6-82A7-255E-29EACA21989D}"/>
              </a:ext>
            </a:extLst>
          </p:cNvPr>
          <p:cNvSpPr>
            <a:spLocks noGrp="1"/>
          </p:cNvSpPr>
          <p:nvPr>
            <p:ph type="sldNum" sz="quarter" idx="12"/>
          </p:nvPr>
        </p:nvSpPr>
        <p:spPr/>
        <p:txBody>
          <a:bodyPr/>
          <a:lstStyle/>
          <a:p>
            <a:fld id="{173B0233-4D3D-4768-ADDA-7C4B597D6DA6}" type="slidenum">
              <a:rPr lang="fr-FR" smtClean="0"/>
              <a:t>‹N°›</a:t>
            </a:fld>
            <a:endParaRPr lang="fr-FR"/>
          </a:p>
        </p:txBody>
      </p:sp>
    </p:spTree>
    <p:extLst>
      <p:ext uri="{BB962C8B-B14F-4D97-AF65-F5344CB8AC3E}">
        <p14:creationId xmlns:p14="http://schemas.microsoft.com/office/powerpoint/2010/main" val="1529940384"/>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EF2FC78-BDE5-D6F8-29D4-AF4C6C59AE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CEA153A-A6B6-CD59-E72A-0DFEB2B24A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84C7CB7-E000-B3EA-1B19-2650F5B9FF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D0ADA3A-74FA-4F56-9B8A-49D84574BD2F}" type="datetimeFigureOut">
              <a:rPr lang="fr-FR" smtClean="0"/>
              <a:t>14/06/2024</a:t>
            </a:fld>
            <a:endParaRPr lang="fr-FR"/>
          </a:p>
        </p:txBody>
      </p:sp>
      <p:sp>
        <p:nvSpPr>
          <p:cNvPr id="5" name="Espace réservé du pied de page 4">
            <a:extLst>
              <a:ext uri="{FF2B5EF4-FFF2-40B4-BE49-F238E27FC236}">
                <a16:creationId xmlns:a16="http://schemas.microsoft.com/office/drawing/2014/main" id="{3023B07E-4B2E-2F17-3BBF-EB49446C8BC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8039044-288B-2DB9-03C5-2047F8C1452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73B0233-4D3D-4768-ADDA-7C4B597D6DA6}" type="slidenum">
              <a:rPr lang="fr-FR" smtClean="0"/>
              <a:t>‹N°›</a:t>
            </a:fld>
            <a:endParaRPr lang="fr-FR"/>
          </a:p>
        </p:txBody>
      </p:sp>
    </p:spTree>
    <p:extLst>
      <p:ext uri="{BB962C8B-B14F-4D97-AF65-F5344CB8AC3E}">
        <p14:creationId xmlns:p14="http://schemas.microsoft.com/office/powerpoint/2010/main" val="12973351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personne, habits, portrait&#10;&#10;Description générée automatiquement">
            <a:extLst>
              <a:ext uri="{FF2B5EF4-FFF2-40B4-BE49-F238E27FC236}">
                <a16:creationId xmlns:a16="http://schemas.microsoft.com/office/drawing/2014/main" id="{F4C7F049-F32A-DD8B-7649-5EADB535FA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1110" y="189000"/>
            <a:ext cx="6480000" cy="6480000"/>
          </a:xfrm>
          <a:prstGeom prst="rect">
            <a:avLst/>
          </a:prstGeom>
          <a:ln w="69850" cmpd="dbl">
            <a:solidFill>
              <a:srgbClr val="FFFF00"/>
            </a:solidFill>
          </a:ln>
        </p:spPr>
      </p:pic>
      <p:sp>
        <p:nvSpPr>
          <p:cNvPr id="4" name="ZoneTexte 3">
            <a:extLst>
              <a:ext uri="{FF2B5EF4-FFF2-40B4-BE49-F238E27FC236}">
                <a16:creationId xmlns:a16="http://schemas.microsoft.com/office/drawing/2014/main" id="{47927794-F045-EB29-8444-29A18D15750C}"/>
              </a:ext>
            </a:extLst>
          </p:cNvPr>
          <p:cNvSpPr txBox="1"/>
          <p:nvPr/>
        </p:nvSpPr>
        <p:spPr>
          <a:xfrm>
            <a:off x="9006840" y="1928872"/>
            <a:ext cx="2263140" cy="584775"/>
          </a:xfrm>
          <a:prstGeom prst="rect">
            <a:avLst/>
          </a:prstGeom>
          <a:noFill/>
        </p:spPr>
        <p:txBody>
          <a:bodyPr wrap="square" rtlCol="0">
            <a:spAutoFit/>
          </a:bodyPr>
          <a:lstStyle/>
          <a:p>
            <a:r>
              <a:rPr lang="fr-FR" sz="3200" b="1" dirty="0">
                <a:solidFill>
                  <a:srgbClr val="FFFF00"/>
                </a:solidFill>
              </a:rPr>
              <a:t>Hommage </a:t>
            </a:r>
          </a:p>
        </p:txBody>
      </p:sp>
      <p:sp>
        <p:nvSpPr>
          <p:cNvPr id="5" name="ZoneTexte 4">
            <a:extLst>
              <a:ext uri="{FF2B5EF4-FFF2-40B4-BE49-F238E27FC236}">
                <a16:creationId xmlns:a16="http://schemas.microsoft.com/office/drawing/2014/main" id="{E391B452-1E1D-C7CA-E78A-1F64FBC457AF}"/>
              </a:ext>
            </a:extLst>
          </p:cNvPr>
          <p:cNvSpPr txBox="1"/>
          <p:nvPr/>
        </p:nvSpPr>
        <p:spPr>
          <a:xfrm>
            <a:off x="9795510" y="2513647"/>
            <a:ext cx="1657350" cy="584775"/>
          </a:xfrm>
          <a:prstGeom prst="rect">
            <a:avLst/>
          </a:prstGeom>
          <a:noFill/>
        </p:spPr>
        <p:txBody>
          <a:bodyPr wrap="square" rtlCol="0">
            <a:spAutoFit/>
          </a:bodyPr>
          <a:lstStyle/>
          <a:p>
            <a:r>
              <a:rPr lang="fr-FR" sz="3200" b="1" dirty="0">
                <a:solidFill>
                  <a:srgbClr val="FFFF00"/>
                </a:solidFill>
              </a:rPr>
              <a:t>A</a:t>
            </a:r>
          </a:p>
        </p:txBody>
      </p:sp>
      <p:sp>
        <p:nvSpPr>
          <p:cNvPr id="6" name="ZoneTexte 5">
            <a:extLst>
              <a:ext uri="{FF2B5EF4-FFF2-40B4-BE49-F238E27FC236}">
                <a16:creationId xmlns:a16="http://schemas.microsoft.com/office/drawing/2014/main" id="{3DC12903-2A30-6B39-BAFA-25909CBA8589}"/>
              </a:ext>
            </a:extLst>
          </p:cNvPr>
          <p:cNvSpPr txBox="1"/>
          <p:nvPr/>
        </p:nvSpPr>
        <p:spPr>
          <a:xfrm>
            <a:off x="8442960" y="3098422"/>
            <a:ext cx="3749040" cy="584775"/>
          </a:xfrm>
          <a:prstGeom prst="rect">
            <a:avLst/>
          </a:prstGeom>
          <a:noFill/>
        </p:spPr>
        <p:txBody>
          <a:bodyPr wrap="square" rtlCol="0">
            <a:spAutoFit/>
          </a:bodyPr>
          <a:lstStyle/>
          <a:p>
            <a:r>
              <a:rPr lang="fr-FR" sz="3200" b="1" dirty="0">
                <a:solidFill>
                  <a:srgbClr val="FFFF00"/>
                </a:solidFill>
              </a:rPr>
              <a:t>Françoise - Hardy</a:t>
            </a:r>
          </a:p>
        </p:txBody>
      </p:sp>
    </p:spTree>
    <p:extLst>
      <p:ext uri="{BB962C8B-B14F-4D97-AF65-F5344CB8AC3E}">
        <p14:creationId xmlns:p14="http://schemas.microsoft.com/office/powerpoint/2010/main" val="2287620163"/>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sndAc>
          <p:stSnd loop="1">
            <p:snd r:embed="rId2" name="Tous Les Garcons Et Les Filles.wav"/>
          </p:stSnd>
        </p:sndAc>
      </p:transition>
    </mc:Choice>
    <mc:Fallback xmlns="">
      <p:transition spd="slow" advClick="0" advTm="8000">
        <p:wheel spokes="1"/>
        <p:sndAc>
          <p:stSnd loop="1">
            <p:snd r:embed="rId4" name="Tous Les Garcons Et Les Fill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93AA50C-A5F5-C180-516F-5937B662BC72}"/>
              </a:ext>
            </a:extLst>
          </p:cNvPr>
          <p:cNvSpPr/>
          <p:nvPr/>
        </p:nvSpPr>
        <p:spPr>
          <a:xfrm>
            <a:off x="0" y="0"/>
            <a:ext cx="1228725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latin typeface="Algerian" panose="04020705040A02060702" pitchFamily="82" charset="0"/>
              </a:rPr>
              <a:t>Françoise Madeleine Hardy est née à la clinique Marie-Louise de la cité Malesherbes, en haut de la rue des Martyrs, le 17 janvier 1944 vers vingt et une heure trente lors d'une alerte à la bombe sous l'occupation allemande. Johnny Hallyday, qui a participé au même courant musical yéyé du début de leur carrière, y est né quelques mois plus tôt1. La jeunesse de Françoise Hardy se déroule en vase clos dans un deux pièces au 24, rue d'Aumale, dans le 9e arrondissement de Paris2, auprès d’une mère aide-comptable dont elle porte le nom de naissance, Madeleine Hardy, restée célibataire3 et d’une sœur cadette, Michèle, née le 23 juillet 1945 et décédée en 20044. Sa mère dort dans la salle à manger et Françoise partage la chambre avec sa sœur5.</a:t>
            </a:r>
          </a:p>
        </p:txBody>
      </p:sp>
    </p:spTree>
    <p:extLst>
      <p:ext uri="{BB962C8B-B14F-4D97-AF65-F5344CB8AC3E}">
        <p14:creationId xmlns:p14="http://schemas.microsoft.com/office/powerpoint/2010/main" val="3043086915"/>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Visage humain, habits, sourire&#10;&#10;Description générée automatiquement">
            <a:extLst>
              <a:ext uri="{FF2B5EF4-FFF2-40B4-BE49-F238E27FC236}">
                <a16:creationId xmlns:a16="http://schemas.microsoft.com/office/drawing/2014/main" id="{73BEFFEF-E9CB-91C8-3C74-1943F3C76C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66651" y="369000"/>
            <a:ext cx="9258697" cy="6120000"/>
          </a:xfrm>
          <a:prstGeom prst="rect">
            <a:avLst/>
          </a:prstGeom>
          <a:ln w="69850" cmpd="dbl">
            <a:solidFill>
              <a:srgbClr val="FF0000"/>
            </a:solidFill>
          </a:ln>
        </p:spPr>
      </p:pic>
      <p:sp>
        <p:nvSpPr>
          <p:cNvPr id="4" name="ZoneTexte 3">
            <a:extLst>
              <a:ext uri="{FF2B5EF4-FFF2-40B4-BE49-F238E27FC236}">
                <a16:creationId xmlns:a16="http://schemas.microsoft.com/office/drawing/2014/main" id="{746D86A1-ABA2-3584-324F-2A47926FC072}"/>
              </a:ext>
            </a:extLst>
          </p:cNvPr>
          <p:cNvSpPr txBox="1"/>
          <p:nvPr/>
        </p:nvSpPr>
        <p:spPr>
          <a:xfrm>
            <a:off x="7943850" y="369000"/>
            <a:ext cx="3566160" cy="830997"/>
          </a:xfrm>
          <a:prstGeom prst="rect">
            <a:avLst/>
          </a:prstGeom>
          <a:noFill/>
        </p:spPr>
        <p:txBody>
          <a:bodyPr wrap="square" rtlCol="0">
            <a:spAutoFit/>
          </a:bodyPr>
          <a:lstStyle/>
          <a:p>
            <a:r>
              <a:rPr lang="fr-FR" sz="2400" b="1" dirty="0"/>
              <a:t>Jacques – Dutronc</a:t>
            </a:r>
          </a:p>
          <a:p>
            <a:r>
              <a:rPr lang="fr-FR" sz="2400" b="1" dirty="0"/>
              <a:t>Françoise Hardy</a:t>
            </a:r>
          </a:p>
        </p:txBody>
      </p:sp>
    </p:spTree>
    <p:extLst>
      <p:ext uri="{BB962C8B-B14F-4D97-AF65-F5344CB8AC3E}">
        <p14:creationId xmlns:p14="http://schemas.microsoft.com/office/powerpoint/2010/main" val="3591785101"/>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ersonne, Visage humain, habits, cravate&#10;&#10;Description générée automatiquement">
            <a:extLst>
              <a:ext uri="{FF2B5EF4-FFF2-40B4-BE49-F238E27FC236}">
                <a16:creationId xmlns:a16="http://schemas.microsoft.com/office/drawing/2014/main" id="{79300918-65C4-D0F3-74EA-5D5AB7BD74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5906" y="279000"/>
            <a:ext cx="9064760" cy="6300000"/>
          </a:xfrm>
          <a:prstGeom prst="rect">
            <a:avLst/>
          </a:prstGeom>
          <a:ln w="69850" cmpd="dbl">
            <a:solidFill>
              <a:schemeClr val="tx1"/>
            </a:solidFill>
          </a:ln>
        </p:spPr>
      </p:pic>
      <p:sp>
        <p:nvSpPr>
          <p:cNvPr id="6" name="ZoneTexte 5">
            <a:extLst>
              <a:ext uri="{FF2B5EF4-FFF2-40B4-BE49-F238E27FC236}">
                <a16:creationId xmlns:a16="http://schemas.microsoft.com/office/drawing/2014/main" id="{3D293D68-6318-B4F5-0300-CBFF2468EB2F}"/>
              </a:ext>
            </a:extLst>
          </p:cNvPr>
          <p:cNvSpPr txBox="1"/>
          <p:nvPr/>
        </p:nvSpPr>
        <p:spPr>
          <a:xfrm>
            <a:off x="7823835" y="279000"/>
            <a:ext cx="3120390" cy="461665"/>
          </a:xfrm>
          <a:prstGeom prst="rect">
            <a:avLst/>
          </a:prstGeom>
          <a:noFill/>
        </p:spPr>
        <p:txBody>
          <a:bodyPr wrap="square" rtlCol="0">
            <a:spAutoFit/>
          </a:bodyPr>
          <a:lstStyle/>
          <a:p>
            <a:r>
              <a:rPr lang="fr-FR" sz="2400" b="1" dirty="0"/>
              <a:t>Jacques- Dutronc</a:t>
            </a:r>
          </a:p>
        </p:txBody>
      </p:sp>
      <p:sp>
        <p:nvSpPr>
          <p:cNvPr id="7" name="ZoneTexte 6">
            <a:extLst>
              <a:ext uri="{FF2B5EF4-FFF2-40B4-BE49-F238E27FC236}">
                <a16:creationId xmlns:a16="http://schemas.microsoft.com/office/drawing/2014/main" id="{35697E32-00D2-F5B2-0E00-D8B5814C8BD0}"/>
              </a:ext>
            </a:extLst>
          </p:cNvPr>
          <p:cNvSpPr txBox="1"/>
          <p:nvPr/>
        </p:nvSpPr>
        <p:spPr>
          <a:xfrm>
            <a:off x="7920990" y="740665"/>
            <a:ext cx="2731770" cy="461665"/>
          </a:xfrm>
          <a:prstGeom prst="rect">
            <a:avLst/>
          </a:prstGeom>
          <a:noFill/>
        </p:spPr>
        <p:txBody>
          <a:bodyPr wrap="square" rtlCol="0">
            <a:spAutoFit/>
          </a:bodyPr>
          <a:lstStyle/>
          <a:p>
            <a:r>
              <a:rPr lang="fr-FR" sz="2400" b="1" dirty="0"/>
              <a:t>Françoise-Hardy</a:t>
            </a:r>
          </a:p>
        </p:txBody>
      </p:sp>
    </p:spTree>
    <p:extLst>
      <p:ext uri="{BB962C8B-B14F-4D97-AF65-F5344CB8AC3E}">
        <p14:creationId xmlns:p14="http://schemas.microsoft.com/office/powerpoint/2010/main" val="2640492744"/>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roquis, Visage humain, portrait, coiffure&#10;&#10;Description générée automatiquement">
            <a:extLst>
              <a:ext uri="{FF2B5EF4-FFF2-40B4-BE49-F238E27FC236}">
                <a16:creationId xmlns:a16="http://schemas.microsoft.com/office/drawing/2014/main" id="{2B9C7AA2-E832-E41F-C205-0A8E6EE0CD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7914" y="279000"/>
            <a:ext cx="9376172" cy="6300000"/>
          </a:xfrm>
          <a:prstGeom prst="rect">
            <a:avLst/>
          </a:prstGeom>
          <a:ln w="69850" cmpd="dbl">
            <a:solidFill>
              <a:srgbClr val="FFFF00"/>
            </a:solidFill>
          </a:ln>
        </p:spPr>
      </p:pic>
    </p:spTree>
    <p:extLst>
      <p:ext uri="{BB962C8B-B14F-4D97-AF65-F5344CB8AC3E}">
        <p14:creationId xmlns:p14="http://schemas.microsoft.com/office/powerpoint/2010/main" val="1912819372"/>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personne, habits, sourire&#10;&#10;Description générée automatiquement">
            <a:extLst>
              <a:ext uri="{FF2B5EF4-FFF2-40B4-BE49-F238E27FC236}">
                <a16:creationId xmlns:a16="http://schemas.microsoft.com/office/drawing/2014/main" id="{531F7D75-1412-2788-4FEC-5DD928C9E7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2910" y="639000"/>
            <a:ext cx="11160000" cy="5580000"/>
          </a:xfrm>
          <a:prstGeom prst="rect">
            <a:avLst/>
          </a:prstGeom>
          <a:ln w="69850" cmpd="dbl">
            <a:solidFill>
              <a:srgbClr val="C00000"/>
            </a:solidFill>
          </a:ln>
        </p:spPr>
      </p:pic>
      <p:sp>
        <p:nvSpPr>
          <p:cNvPr id="4" name="ZoneTexte 3">
            <a:extLst>
              <a:ext uri="{FF2B5EF4-FFF2-40B4-BE49-F238E27FC236}">
                <a16:creationId xmlns:a16="http://schemas.microsoft.com/office/drawing/2014/main" id="{7CD65D20-EC5C-4BFF-10E3-C4C8996ADA27}"/>
              </a:ext>
            </a:extLst>
          </p:cNvPr>
          <p:cNvSpPr txBox="1"/>
          <p:nvPr/>
        </p:nvSpPr>
        <p:spPr>
          <a:xfrm>
            <a:off x="3063240" y="6219000"/>
            <a:ext cx="7109460" cy="523220"/>
          </a:xfrm>
          <a:prstGeom prst="rect">
            <a:avLst/>
          </a:prstGeom>
          <a:noFill/>
        </p:spPr>
        <p:txBody>
          <a:bodyPr wrap="square" rtlCol="0">
            <a:spAutoFit/>
          </a:bodyPr>
          <a:lstStyle/>
          <a:p>
            <a:r>
              <a:rPr lang="fr-FR" sz="2800" b="1" dirty="0"/>
              <a:t>Jean –Marie – Périer – Françoise -Hardy</a:t>
            </a:r>
          </a:p>
        </p:txBody>
      </p:sp>
    </p:spTree>
    <p:extLst>
      <p:ext uri="{BB962C8B-B14F-4D97-AF65-F5344CB8AC3E}">
        <p14:creationId xmlns:p14="http://schemas.microsoft.com/office/powerpoint/2010/main" val="81091735"/>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personne, habits, sourire&#10;&#10;Description générée automatiquement">
            <a:extLst>
              <a:ext uri="{FF2B5EF4-FFF2-40B4-BE49-F238E27FC236}">
                <a16:creationId xmlns:a16="http://schemas.microsoft.com/office/drawing/2014/main" id="{2365BA29-6201-EE39-6AA0-6A04C97B7B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8000" y="585000"/>
            <a:ext cx="11376000" cy="5688000"/>
          </a:xfrm>
          <a:prstGeom prst="rect">
            <a:avLst/>
          </a:prstGeom>
          <a:ln w="69850" cmpd="dbl">
            <a:solidFill>
              <a:schemeClr val="accent2"/>
            </a:solidFill>
          </a:ln>
        </p:spPr>
      </p:pic>
      <p:sp>
        <p:nvSpPr>
          <p:cNvPr id="4" name="ZoneTexte 3">
            <a:extLst>
              <a:ext uri="{FF2B5EF4-FFF2-40B4-BE49-F238E27FC236}">
                <a16:creationId xmlns:a16="http://schemas.microsoft.com/office/drawing/2014/main" id="{021A38E4-4D95-FD16-163E-605A725B4F81}"/>
              </a:ext>
            </a:extLst>
          </p:cNvPr>
          <p:cNvSpPr txBox="1"/>
          <p:nvPr/>
        </p:nvSpPr>
        <p:spPr>
          <a:xfrm>
            <a:off x="3646170" y="6272999"/>
            <a:ext cx="8800770" cy="461665"/>
          </a:xfrm>
          <a:prstGeom prst="rect">
            <a:avLst/>
          </a:prstGeom>
          <a:noFill/>
        </p:spPr>
        <p:txBody>
          <a:bodyPr wrap="square" rtlCol="0">
            <a:spAutoFit/>
          </a:bodyPr>
          <a:lstStyle/>
          <a:p>
            <a:r>
              <a:rPr lang="fr-FR" sz="2400" b="1" dirty="0">
                <a:solidFill>
                  <a:srgbClr val="FFFF00"/>
                </a:solidFill>
              </a:rPr>
              <a:t>Françoise – Hardy –Jean – Marie Périer</a:t>
            </a:r>
          </a:p>
        </p:txBody>
      </p:sp>
    </p:spTree>
    <p:extLst>
      <p:ext uri="{BB962C8B-B14F-4D97-AF65-F5344CB8AC3E}">
        <p14:creationId xmlns:p14="http://schemas.microsoft.com/office/powerpoint/2010/main" val="2943770227"/>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isage humain, personne, baiser, habits&#10;&#10;Description générée automatiquement">
            <a:extLst>
              <a:ext uri="{FF2B5EF4-FFF2-40B4-BE49-F238E27FC236}">
                <a16:creationId xmlns:a16="http://schemas.microsoft.com/office/drawing/2014/main" id="{D0B5821C-4942-5145-770B-C4ED9D0401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6604" y="279000"/>
            <a:ext cx="7918792" cy="6300000"/>
          </a:xfrm>
          <a:prstGeom prst="rect">
            <a:avLst/>
          </a:prstGeom>
          <a:ln w="69850" cmpd="dbl">
            <a:solidFill>
              <a:schemeClr val="bg1"/>
            </a:solidFill>
          </a:ln>
        </p:spPr>
      </p:pic>
      <p:sp>
        <p:nvSpPr>
          <p:cNvPr id="4" name="ZoneTexte 3">
            <a:extLst>
              <a:ext uri="{FF2B5EF4-FFF2-40B4-BE49-F238E27FC236}">
                <a16:creationId xmlns:a16="http://schemas.microsoft.com/office/drawing/2014/main" id="{AB0C923B-56D9-BD3F-968F-4F4B82359AE4}"/>
              </a:ext>
            </a:extLst>
          </p:cNvPr>
          <p:cNvSpPr txBox="1"/>
          <p:nvPr/>
        </p:nvSpPr>
        <p:spPr>
          <a:xfrm>
            <a:off x="7315200" y="278999"/>
            <a:ext cx="2960370" cy="461665"/>
          </a:xfrm>
          <a:prstGeom prst="rect">
            <a:avLst/>
          </a:prstGeom>
          <a:noFill/>
        </p:spPr>
        <p:txBody>
          <a:bodyPr wrap="square" rtlCol="0">
            <a:spAutoFit/>
          </a:bodyPr>
          <a:lstStyle/>
          <a:p>
            <a:r>
              <a:rPr lang="fr-FR" sz="2400" b="1" dirty="0">
                <a:solidFill>
                  <a:srgbClr val="FFFF00"/>
                </a:solidFill>
              </a:rPr>
              <a:t>Françoise – Hardy </a:t>
            </a:r>
          </a:p>
        </p:txBody>
      </p:sp>
      <p:sp>
        <p:nvSpPr>
          <p:cNvPr id="5" name="ZoneTexte 4">
            <a:extLst>
              <a:ext uri="{FF2B5EF4-FFF2-40B4-BE49-F238E27FC236}">
                <a16:creationId xmlns:a16="http://schemas.microsoft.com/office/drawing/2014/main" id="{5B9B243A-BF73-7EBF-5A10-3AA0EBE70A32}"/>
              </a:ext>
            </a:extLst>
          </p:cNvPr>
          <p:cNvSpPr txBox="1"/>
          <p:nvPr/>
        </p:nvSpPr>
        <p:spPr>
          <a:xfrm>
            <a:off x="7315200" y="608130"/>
            <a:ext cx="2865926" cy="461665"/>
          </a:xfrm>
          <a:prstGeom prst="rect">
            <a:avLst/>
          </a:prstGeom>
          <a:noFill/>
        </p:spPr>
        <p:txBody>
          <a:bodyPr wrap="square" rtlCol="0">
            <a:spAutoFit/>
          </a:bodyPr>
          <a:lstStyle/>
          <a:p>
            <a:r>
              <a:rPr lang="fr-FR" sz="2400" b="1" dirty="0">
                <a:solidFill>
                  <a:srgbClr val="FFFF00"/>
                </a:solidFill>
              </a:rPr>
              <a:t>Jacques- Dutronc</a:t>
            </a:r>
          </a:p>
        </p:txBody>
      </p:sp>
    </p:spTree>
    <p:extLst>
      <p:ext uri="{BB962C8B-B14F-4D97-AF65-F5344CB8AC3E}">
        <p14:creationId xmlns:p14="http://schemas.microsoft.com/office/powerpoint/2010/main" val="2364168483"/>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cadre photo, texte, portrait&#10;&#10;Description générée automatiquement">
            <a:extLst>
              <a:ext uri="{FF2B5EF4-FFF2-40B4-BE49-F238E27FC236}">
                <a16:creationId xmlns:a16="http://schemas.microsoft.com/office/drawing/2014/main" id="{E229C1F7-DBAF-86CF-7002-168F3BA051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14662" y="403020"/>
            <a:ext cx="6342353" cy="6300000"/>
          </a:xfrm>
          <a:prstGeom prst="rect">
            <a:avLst/>
          </a:prstGeom>
          <a:ln w="69850" cmpd="dbl">
            <a:solidFill>
              <a:srgbClr val="FFFF00"/>
            </a:solidFill>
          </a:ln>
        </p:spPr>
      </p:pic>
    </p:spTree>
    <p:extLst>
      <p:ext uri="{BB962C8B-B14F-4D97-AF65-F5344CB8AC3E}">
        <p14:creationId xmlns:p14="http://schemas.microsoft.com/office/powerpoint/2010/main" val="399170344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Visage humain, capture d’écran, sourire&#10;&#10;Description générée automatiquement">
            <a:extLst>
              <a:ext uri="{FF2B5EF4-FFF2-40B4-BE49-F238E27FC236}">
                <a16:creationId xmlns:a16="http://schemas.microsoft.com/office/drawing/2014/main" id="{DC9D442A-855F-1930-57E8-153D8DD93C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46000" y="365760"/>
            <a:ext cx="6300000" cy="6300000"/>
          </a:xfrm>
          <a:prstGeom prst="rect">
            <a:avLst/>
          </a:prstGeom>
          <a:ln w="69850" cmpd="dbl">
            <a:solidFill>
              <a:srgbClr val="FFFF00"/>
            </a:solidFill>
          </a:ln>
        </p:spPr>
      </p:pic>
    </p:spTree>
    <p:extLst>
      <p:ext uri="{BB962C8B-B14F-4D97-AF65-F5344CB8AC3E}">
        <p14:creationId xmlns:p14="http://schemas.microsoft.com/office/powerpoint/2010/main" val="4249535082"/>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Bracelets, femme, portrait&#10;&#10;Description générée automatiquement">
            <a:extLst>
              <a:ext uri="{FF2B5EF4-FFF2-40B4-BE49-F238E27FC236}">
                <a16:creationId xmlns:a16="http://schemas.microsoft.com/office/drawing/2014/main" id="{3755AA20-5D82-24A6-A35F-772F36FD16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46000" y="300000"/>
            <a:ext cx="6300000" cy="6258000"/>
          </a:xfrm>
          <a:prstGeom prst="rect">
            <a:avLst/>
          </a:prstGeom>
          <a:ln w="69850" cmpd="dbl">
            <a:solidFill>
              <a:srgbClr val="FFFF00"/>
            </a:solidFill>
          </a:ln>
        </p:spPr>
      </p:pic>
      <p:sp>
        <p:nvSpPr>
          <p:cNvPr id="4" name="ZoneTexte 3">
            <a:extLst>
              <a:ext uri="{FF2B5EF4-FFF2-40B4-BE49-F238E27FC236}">
                <a16:creationId xmlns:a16="http://schemas.microsoft.com/office/drawing/2014/main" id="{6C2A03CB-AC2E-F8FF-408A-143AB4DBC6A0}"/>
              </a:ext>
            </a:extLst>
          </p:cNvPr>
          <p:cNvSpPr txBox="1"/>
          <p:nvPr/>
        </p:nvSpPr>
        <p:spPr>
          <a:xfrm>
            <a:off x="9406890" y="4663440"/>
            <a:ext cx="2785110" cy="461665"/>
          </a:xfrm>
          <a:prstGeom prst="rect">
            <a:avLst/>
          </a:prstGeom>
          <a:noFill/>
        </p:spPr>
        <p:txBody>
          <a:bodyPr wrap="square" rtlCol="0">
            <a:spAutoFit/>
          </a:bodyPr>
          <a:lstStyle/>
          <a:p>
            <a:r>
              <a:rPr lang="fr-FR" sz="2400" b="1" dirty="0">
                <a:solidFill>
                  <a:srgbClr val="FFFF00"/>
                </a:solidFill>
              </a:rPr>
              <a:t>Love -Song</a:t>
            </a:r>
          </a:p>
        </p:txBody>
      </p:sp>
    </p:spTree>
    <p:extLst>
      <p:ext uri="{BB962C8B-B14F-4D97-AF65-F5344CB8AC3E}">
        <p14:creationId xmlns:p14="http://schemas.microsoft.com/office/powerpoint/2010/main" val="2144401127"/>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texte, dessin&#10;&#10;Description générée automatiquement">
            <a:extLst>
              <a:ext uri="{FF2B5EF4-FFF2-40B4-BE49-F238E27FC236}">
                <a16:creationId xmlns:a16="http://schemas.microsoft.com/office/drawing/2014/main" id="{AFA8C3C1-22AB-D35B-8376-824792003B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2588" y="189000"/>
            <a:ext cx="6439750" cy="6480000"/>
          </a:xfrm>
          <a:prstGeom prst="rect">
            <a:avLst/>
          </a:prstGeom>
          <a:ln w="69850" cmpd="dbl">
            <a:solidFill>
              <a:srgbClr val="FFFF00"/>
            </a:solidFill>
          </a:ln>
        </p:spPr>
      </p:pic>
      <p:sp>
        <p:nvSpPr>
          <p:cNvPr id="4" name="ZoneTexte 3">
            <a:extLst>
              <a:ext uri="{FF2B5EF4-FFF2-40B4-BE49-F238E27FC236}">
                <a16:creationId xmlns:a16="http://schemas.microsoft.com/office/drawing/2014/main" id="{4789544B-9C86-A14E-D661-63E7E52F266F}"/>
              </a:ext>
            </a:extLst>
          </p:cNvPr>
          <p:cNvSpPr txBox="1"/>
          <p:nvPr/>
        </p:nvSpPr>
        <p:spPr>
          <a:xfrm>
            <a:off x="148590" y="4183380"/>
            <a:ext cx="2423160" cy="830997"/>
          </a:xfrm>
          <a:prstGeom prst="rect">
            <a:avLst/>
          </a:prstGeom>
          <a:noFill/>
        </p:spPr>
        <p:txBody>
          <a:bodyPr wrap="square" rtlCol="0">
            <a:spAutoFit/>
          </a:bodyPr>
          <a:lstStyle/>
          <a:p>
            <a:r>
              <a:rPr lang="fr-FR" sz="2400" b="1" dirty="0">
                <a:solidFill>
                  <a:srgbClr val="FFFF00"/>
                </a:solidFill>
              </a:rPr>
              <a:t>Tant De Belles Choses</a:t>
            </a:r>
          </a:p>
        </p:txBody>
      </p:sp>
    </p:spTree>
    <p:extLst>
      <p:ext uri="{BB962C8B-B14F-4D97-AF65-F5344CB8AC3E}">
        <p14:creationId xmlns:p14="http://schemas.microsoft.com/office/powerpoint/2010/main" val="337044514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Visage humain, femme, affiche&#10;&#10;Description générée automatiquement">
            <a:extLst>
              <a:ext uri="{FF2B5EF4-FFF2-40B4-BE49-F238E27FC236}">
                <a16:creationId xmlns:a16="http://schemas.microsoft.com/office/drawing/2014/main" id="{6271BCB8-9214-ABB5-D7B1-EC8F83A527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1812" y="189000"/>
            <a:ext cx="6523563" cy="6480000"/>
          </a:xfrm>
          <a:prstGeom prst="rect">
            <a:avLst/>
          </a:prstGeom>
        </p:spPr>
      </p:pic>
    </p:spTree>
    <p:extLst>
      <p:ext uri="{BB962C8B-B14F-4D97-AF65-F5344CB8AC3E}">
        <p14:creationId xmlns:p14="http://schemas.microsoft.com/office/powerpoint/2010/main" val="3866807663"/>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Visage humain, personne, affiche&#10;&#10;Description générée automatiquement">
            <a:extLst>
              <a:ext uri="{FF2B5EF4-FFF2-40B4-BE49-F238E27FC236}">
                <a16:creationId xmlns:a16="http://schemas.microsoft.com/office/drawing/2014/main" id="{8411282C-E64E-CDBB-16E2-C03BB7B87E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17753" y="189000"/>
            <a:ext cx="6556493" cy="6480000"/>
          </a:xfrm>
          <a:prstGeom prst="rect">
            <a:avLst/>
          </a:prstGeom>
          <a:ln w="69850" cmpd="dbl">
            <a:solidFill>
              <a:srgbClr val="FF0000"/>
            </a:solidFill>
          </a:ln>
        </p:spPr>
      </p:pic>
    </p:spTree>
    <p:extLst>
      <p:ext uri="{BB962C8B-B14F-4D97-AF65-F5344CB8AC3E}">
        <p14:creationId xmlns:p14="http://schemas.microsoft.com/office/powerpoint/2010/main" val="1226179991"/>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personne, texte, livre&#10;&#10;Description générée automatiquement">
            <a:extLst>
              <a:ext uri="{FF2B5EF4-FFF2-40B4-BE49-F238E27FC236}">
                <a16:creationId xmlns:a16="http://schemas.microsoft.com/office/drawing/2014/main" id="{2D906563-EE5C-6EA4-B502-9BE6223BA5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4200" y="189000"/>
            <a:ext cx="6501664" cy="6480000"/>
          </a:xfrm>
          <a:prstGeom prst="rect">
            <a:avLst/>
          </a:prstGeom>
          <a:ln w="69850" cmpd="dbl">
            <a:solidFill>
              <a:srgbClr val="7030A0"/>
            </a:solidFill>
          </a:ln>
        </p:spPr>
      </p:pic>
    </p:spTree>
    <p:extLst>
      <p:ext uri="{BB962C8B-B14F-4D97-AF65-F5344CB8AC3E}">
        <p14:creationId xmlns:p14="http://schemas.microsoft.com/office/powerpoint/2010/main" val="218770038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Visage humain, femme, habits&#10;&#10;Description générée automatiquement">
            <a:extLst>
              <a:ext uri="{FF2B5EF4-FFF2-40B4-BE49-F238E27FC236}">
                <a16:creationId xmlns:a16="http://schemas.microsoft.com/office/drawing/2014/main" id="{4AD4B4E2-891F-6722-5513-40A3F7DC7D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7511" y="189000"/>
            <a:ext cx="6657850" cy="6480000"/>
          </a:xfrm>
          <a:prstGeom prst="rect">
            <a:avLst/>
          </a:prstGeom>
          <a:ln w="69850" cmpd="dbl">
            <a:solidFill>
              <a:schemeClr val="bg1"/>
            </a:solidFill>
          </a:ln>
        </p:spPr>
      </p:pic>
    </p:spTree>
    <p:extLst>
      <p:ext uri="{BB962C8B-B14F-4D97-AF65-F5344CB8AC3E}">
        <p14:creationId xmlns:p14="http://schemas.microsoft.com/office/powerpoint/2010/main" val="102458318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Visage humain, personne, habits&#10;&#10;Description générée automatiquement">
            <a:extLst>
              <a:ext uri="{FF2B5EF4-FFF2-40B4-BE49-F238E27FC236}">
                <a16:creationId xmlns:a16="http://schemas.microsoft.com/office/drawing/2014/main" id="{630FDCE4-530B-03B4-6062-2117D349B0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62586" y="189000"/>
            <a:ext cx="6439814" cy="6480000"/>
          </a:xfrm>
          <a:prstGeom prst="rect">
            <a:avLst/>
          </a:prstGeom>
          <a:ln w="69850" cmpd="dbl">
            <a:solidFill>
              <a:srgbClr val="FFFF00"/>
            </a:solidFill>
          </a:ln>
        </p:spPr>
      </p:pic>
    </p:spTree>
    <p:extLst>
      <p:ext uri="{BB962C8B-B14F-4D97-AF65-F5344CB8AC3E}">
        <p14:creationId xmlns:p14="http://schemas.microsoft.com/office/powerpoint/2010/main" val="743125951"/>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Visage humain, Bracelets, habits&#10;&#10;Description générée automatiquement">
            <a:extLst>
              <a:ext uri="{FF2B5EF4-FFF2-40B4-BE49-F238E27FC236}">
                <a16:creationId xmlns:a16="http://schemas.microsoft.com/office/drawing/2014/main" id="{E50484F5-9C0C-E80E-E148-FE42DB0BCB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43523" y="189000"/>
            <a:ext cx="6567569" cy="6480000"/>
          </a:xfrm>
          <a:prstGeom prst="rect">
            <a:avLst/>
          </a:prstGeom>
          <a:ln w="69850" cmpd="dbl">
            <a:solidFill>
              <a:srgbClr val="FFFF00"/>
            </a:solidFill>
          </a:ln>
        </p:spPr>
      </p:pic>
    </p:spTree>
    <p:extLst>
      <p:ext uri="{BB962C8B-B14F-4D97-AF65-F5344CB8AC3E}">
        <p14:creationId xmlns:p14="http://schemas.microsoft.com/office/powerpoint/2010/main" val="37487266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Visage humain, personne, livre&#10;&#10;Description générée automatiquement">
            <a:extLst>
              <a:ext uri="{FF2B5EF4-FFF2-40B4-BE49-F238E27FC236}">
                <a16:creationId xmlns:a16="http://schemas.microsoft.com/office/drawing/2014/main" id="{14B0B562-99FF-4E4D-5E67-747EC870C4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6718" y="189000"/>
            <a:ext cx="6423843" cy="6480000"/>
          </a:xfrm>
          <a:prstGeom prst="rect">
            <a:avLst/>
          </a:prstGeom>
          <a:ln w="69850" cmpd="dbl">
            <a:solidFill>
              <a:srgbClr val="FFFF00"/>
            </a:solidFill>
          </a:ln>
        </p:spPr>
      </p:pic>
    </p:spTree>
    <p:extLst>
      <p:ext uri="{BB962C8B-B14F-4D97-AF65-F5344CB8AC3E}">
        <p14:creationId xmlns:p14="http://schemas.microsoft.com/office/powerpoint/2010/main" val="3999373197"/>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habits, personne, Visage humain&#10;&#10;Description générée automatiquement">
            <a:extLst>
              <a:ext uri="{FF2B5EF4-FFF2-40B4-BE49-F238E27FC236}">
                <a16:creationId xmlns:a16="http://schemas.microsoft.com/office/drawing/2014/main" id="{0C20CCD9-D0F7-5EE1-ACE8-81C85A500D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10216" y="189000"/>
            <a:ext cx="7571568" cy="6480000"/>
          </a:xfrm>
          <a:prstGeom prst="rect">
            <a:avLst/>
          </a:prstGeom>
          <a:ln w="50800" cmpd="dbl">
            <a:solidFill>
              <a:schemeClr val="bg1"/>
            </a:solidFill>
          </a:ln>
        </p:spPr>
      </p:pic>
    </p:spTree>
    <p:extLst>
      <p:ext uri="{BB962C8B-B14F-4D97-AF65-F5344CB8AC3E}">
        <p14:creationId xmlns:p14="http://schemas.microsoft.com/office/powerpoint/2010/main" val="1526729087"/>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Visage humain, journal, femme&#10;&#10;Description générée automatiquement">
            <a:extLst>
              <a:ext uri="{FF2B5EF4-FFF2-40B4-BE49-F238E27FC236}">
                <a16:creationId xmlns:a16="http://schemas.microsoft.com/office/drawing/2014/main" id="{9388C289-99C9-95BA-E872-073927B982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6000" y="189000"/>
            <a:ext cx="6480000" cy="6480000"/>
          </a:xfrm>
          <a:prstGeom prst="rect">
            <a:avLst/>
          </a:prstGeom>
          <a:ln w="69850" cmpd="dbl">
            <a:solidFill>
              <a:srgbClr val="FFC000"/>
            </a:solidFill>
          </a:ln>
        </p:spPr>
      </p:pic>
    </p:spTree>
    <p:extLst>
      <p:ext uri="{BB962C8B-B14F-4D97-AF65-F5344CB8AC3E}">
        <p14:creationId xmlns:p14="http://schemas.microsoft.com/office/powerpoint/2010/main" val="3610504268"/>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lèvre, portrait, personne&#10;&#10;Description générée automatiquement">
            <a:extLst>
              <a:ext uri="{FF2B5EF4-FFF2-40B4-BE49-F238E27FC236}">
                <a16:creationId xmlns:a16="http://schemas.microsoft.com/office/drawing/2014/main" id="{5E715B4C-D8E3-5763-CA2F-0568121F9C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6000" y="279000"/>
            <a:ext cx="11200000" cy="6300000"/>
          </a:xfrm>
          <a:prstGeom prst="rect">
            <a:avLst/>
          </a:prstGeom>
          <a:ln w="69850" cmpd="dbl">
            <a:solidFill>
              <a:srgbClr val="FFFF00"/>
            </a:solidFill>
          </a:ln>
        </p:spPr>
      </p:pic>
      <p:sp>
        <p:nvSpPr>
          <p:cNvPr id="4" name="ZoneTexte 3">
            <a:extLst>
              <a:ext uri="{FF2B5EF4-FFF2-40B4-BE49-F238E27FC236}">
                <a16:creationId xmlns:a16="http://schemas.microsoft.com/office/drawing/2014/main" id="{A4007425-B8AA-EB8F-EC66-85D8413D8EBC}"/>
              </a:ext>
            </a:extLst>
          </p:cNvPr>
          <p:cNvSpPr txBox="1"/>
          <p:nvPr/>
        </p:nvSpPr>
        <p:spPr>
          <a:xfrm>
            <a:off x="9006840" y="6117335"/>
            <a:ext cx="4137660" cy="461665"/>
          </a:xfrm>
          <a:prstGeom prst="rect">
            <a:avLst/>
          </a:prstGeom>
          <a:noFill/>
        </p:spPr>
        <p:txBody>
          <a:bodyPr wrap="square" rtlCol="0">
            <a:spAutoFit/>
          </a:bodyPr>
          <a:lstStyle/>
          <a:p>
            <a:r>
              <a:rPr lang="fr-FR" sz="2400" b="1" dirty="0" err="1">
                <a:solidFill>
                  <a:srgbClr val="FFFF00"/>
                </a:solidFill>
              </a:rPr>
              <a:t>Maxres</a:t>
            </a:r>
            <a:r>
              <a:rPr lang="fr-FR" sz="2400" b="1" dirty="0">
                <a:solidFill>
                  <a:srgbClr val="FFFF00"/>
                </a:solidFill>
              </a:rPr>
              <a:t> - </a:t>
            </a:r>
            <a:r>
              <a:rPr lang="fr-FR" sz="2400" b="1" dirty="0" err="1">
                <a:solidFill>
                  <a:srgbClr val="FFFF00"/>
                </a:solidFill>
              </a:rPr>
              <a:t>Défault</a:t>
            </a:r>
            <a:endParaRPr lang="fr-FR" sz="2400" b="1" dirty="0">
              <a:solidFill>
                <a:srgbClr val="FFFF00"/>
              </a:solidFill>
            </a:endParaRPr>
          </a:p>
        </p:txBody>
      </p:sp>
    </p:spTree>
    <p:extLst>
      <p:ext uri="{BB962C8B-B14F-4D97-AF65-F5344CB8AC3E}">
        <p14:creationId xmlns:p14="http://schemas.microsoft.com/office/powerpoint/2010/main" val="3621413805"/>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Visage humain, affiche, écriture manuscrite&#10;&#10;Description générée automatiquement">
            <a:extLst>
              <a:ext uri="{FF2B5EF4-FFF2-40B4-BE49-F238E27FC236}">
                <a16:creationId xmlns:a16="http://schemas.microsoft.com/office/drawing/2014/main" id="{5DDA8762-4DDB-9B18-107B-A744470197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6000" y="189000"/>
            <a:ext cx="6480000" cy="6480000"/>
          </a:xfrm>
          <a:prstGeom prst="rect">
            <a:avLst/>
          </a:prstGeom>
          <a:ln w="69850" cmpd="dbl">
            <a:solidFill>
              <a:srgbClr val="FFFF00"/>
            </a:solidFill>
          </a:ln>
        </p:spPr>
      </p:pic>
      <p:sp>
        <p:nvSpPr>
          <p:cNvPr id="4" name="ZoneTexte 3">
            <a:extLst>
              <a:ext uri="{FF2B5EF4-FFF2-40B4-BE49-F238E27FC236}">
                <a16:creationId xmlns:a16="http://schemas.microsoft.com/office/drawing/2014/main" id="{C9F0EBA2-C003-8447-43E2-38C7C8AEBD53}"/>
              </a:ext>
            </a:extLst>
          </p:cNvPr>
          <p:cNvSpPr txBox="1"/>
          <p:nvPr/>
        </p:nvSpPr>
        <p:spPr>
          <a:xfrm>
            <a:off x="9429750" y="3794760"/>
            <a:ext cx="2647950" cy="830997"/>
          </a:xfrm>
          <a:prstGeom prst="rect">
            <a:avLst/>
          </a:prstGeom>
          <a:noFill/>
        </p:spPr>
        <p:txBody>
          <a:bodyPr wrap="square" rtlCol="0">
            <a:spAutoFit/>
          </a:bodyPr>
          <a:lstStyle/>
          <a:p>
            <a:r>
              <a:rPr lang="fr-FR" sz="2400" b="1" dirty="0">
                <a:solidFill>
                  <a:srgbClr val="FFFF00"/>
                </a:solidFill>
              </a:rPr>
              <a:t>Pochette – Françoise -Hardy</a:t>
            </a:r>
          </a:p>
        </p:txBody>
      </p:sp>
    </p:spTree>
    <p:extLst>
      <p:ext uri="{BB962C8B-B14F-4D97-AF65-F5344CB8AC3E}">
        <p14:creationId xmlns:p14="http://schemas.microsoft.com/office/powerpoint/2010/main" val="3261064042"/>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C829E61-15DB-9CFA-623E-2ACACDF019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8431" y="189000"/>
            <a:ext cx="6415841" cy="6480000"/>
          </a:xfrm>
          <a:prstGeom prst="rect">
            <a:avLst/>
          </a:prstGeom>
          <a:ln w="69850" cmpd="dbl">
            <a:solidFill>
              <a:srgbClr val="FFFF00"/>
            </a:solidFill>
          </a:ln>
        </p:spPr>
      </p:pic>
    </p:spTree>
    <p:extLst>
      <p:ext uri="{BB962C8B-B14F-4D97-AF65-F5344CB8AC3E}">
        <p14:creationId xmlns:p14="http://schemas.microsoft.com/office/powerpoint/2010/main" val="439758360"/>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Visage humain, femme, habits&#10;&#10;Description générée automatiquement">
            <a:extLst>
              <a:ext uri="{FF2B5EF4-FFF2-40B4-BE49-F238E27FC236}">
                <a16:creationId xmlns:a16="http://schemas.microsoft.com/office/drawing/2014/main" id="{0CED667D-030C-B8F2-772A-7DE06A334D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00733" y="108990"/>
            <a:ext cx="6390534" cy="6480000"/>
          </a:xfrm>
          <a:prstGeom prst="rect">
            <a:avLst/>
          </a:prstGeom>
          <a:ln w="73025" cmpd="dbl">
            <a:solidFill>
              <a:srgbClr val="7030A0"/>
            </a:solidFill>
          </a:ln>
        </p:spPr>
      </p:pic>
    </p:spTree>
    <p:extLst>
      <p:ext uri="{BB962C8B-B14F-4D97-AF65-F5344CB8AC3E}">
        <p14:creationId xmlns:p14="http://schemas.microsoft.com/office/powerpoint/2010/main" val="2442478593"/>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Visage humain, personne, habits&#10;&#10;Description générée automatiquement">
            <a:extLst>
              <a:ext uri="{FF2B5EF4-FFF2-40B4-BE49-F238E27FC236}">
                <a16:creationId xmlns:a16="http://schemas.microsoft.com/office/drawing/2014/main" id="{EF870607-A682-0C50-4BDA-F8F3B4F2A3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6095" y="189000"/>
            <a:ext cx="6439810" cy="6480000"/>
          </a:xfrm>
          <a:prstGeom prst="rect">
            <a:avLst/>
          </a:prstGeom>
        </p:spPr>
      </p:pic>
    </p:spTree>
    <p:extLst>
      <p:ext uri="{BB962C8B-B14F-4D97-AF65-F5344CB8AC3E}">
        <p14:creationId xmlns:p14="http://schemas.microsoft.com/office/powerpoint/2010/main" val="2448315489"/>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sourcil, personne, cil&#10;&#10;Description générée automatiquement">
            <a:extLst>
              <a:ext uri="{FF2B5EF4-FFF2-40B4-BE49-F238E27FC236}">
                <a16:creationId xmlns:a16="http://schemas.microsoft.com/office/drawing/2014/main" id="{2F1387DB-2144-4DA3-F200-E053C83827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6000" y="189000"/>
            <a:ext cx="6480000" cy="6480000"/>
          </a:xfrm>
          <a:prstGeom prst="rect">
            <a:avLst/>
          </a:prstGeom>
          <a:ln w="73025" cmpd="dbl">
            <a:solidFill>
              <a:srgbClr val="7030A0"/>
            </a:solidFill>
          </a:ln>
        </p:spPr>
      </p:pic>
    </p:spTree>
    <p:extLst>
      <p:ext uri="{BB962C8B-B14F-4D97-AF65-F5344CB8AC3E}">
        <p14:creationId xmlns:p14="http://schemas.microsoft.com/office/powerpoint/2010/main" val="2475421388"/>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Visage humain, habits, femme&#10;&#10;Description générée automatiquement">
            <a:extLst>
              <a:ext uri="{FF2B5EF4-FFF2-40B4-BE49-F238E27FC236}">
                <a16:creationId xmlns:a16="http://schemas.microsoft.com/office/drawing/2014/main" id="{E6D97921-56F6-3661-CAA0-2E7BAAB2C1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3176" y="189000"/>
            <a:ext cx="6449674" cy="6480000"/>
          </a:xfrm>
          <a:prstGeom prst="rect">
            <a:avLst/>
          </a:prstGeom>
          <a:ln w="69850" cmpd="dbl">
            <a:solidFill>
              <a:srgbClr val="0070C0"/>
            </a:solidFill>
          </a:ln>
        </p:spPr>
      </p:pic>
    </p:spTree>
    <p:extLst>
      <p:ext uri="{BB962C8B-B14F-4D97-AF65-F5344CB8AC3E}">
        <p14:creationId xmlns:p14="http://schemas.microsoft.com/office/powerpoint/2010/main" val="1123359948"/>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personne, habits, portrait&#10;&#10;Description générée automatiquement">
            <a:extLst>
              <a:ext uri="{FF2B5EF4-FFF2-40B4-BE49-F238E27FC236}">
                <a16:creationId xmlns:a16="http://schemas.microsoft.com/office/drawing/2014/main" id="{4459DD84-DDA5-B630-FBA3-97FD614FEE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6000" y="189000"/>
            <a:ext cx="9720000" cy="6480000"/>
          </a:xfrm>
          <a:prstGeom prst="rect">
            <a:avLst/>
          </a:prstGeom>
          <a:ln w="73025" cmpd="dbl">
            <a:solidFill>
              <a:srgbClr val="7030A0"/>
            </a:solidFill>
          </a:ln>
        </p:spPr>
      </p:pic>
    </p:spTree>
    <p:extLst>
      <p:ext uri="{BB962C8B-B14F-4D97-AF65-F5344CB8AC3E}">
        <p14:creationId xmlns:p14="http://schemas.microsoft.com/office/powerpoint/2010/main" val="1156401335"/>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texte, affiche, graphisme, Graphique&#10;&#10;Description générée automatiquement">
            <a:extLst>
              <a:ext uri="{FF2B5EF4-FFF2-40B4-BE49-F238E27FC236}">
                <a16:creationId xmlns:a16="http://schemas.microsoft.com/office/drawing/2014/main" id="{166DC77D-190B-8E3D-91D7-6082D9706C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6050" y="189000"/>
            <a:ext cx="6480000" cy="6480000"/>
          </a:xfrm>
          <a:prstGeom prst="rect">
            <a:avLst/>
          </a:prstGeom>
          <a:ln w="73025" cmpd="dbl">
            <a:solidFill>
              <a:schemeClr val="tx1"/>
            </a:solidFill>
          </a:ln>
        </p:spPr>
      </p:pic>
    </p:spTree>
    <p:extLst>
      <p:ext uri="{BB962C8B-B14F-4D97-AF65-F5344CB8AC3E}">
        <p14:creationId xmlns:p14="http://schemas.microsoft.com/office/powerpoint/2010/main" val="1300213404"/>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habits, homme, costume&#10;&#10;Description générée automatiquement">
            <a:extLst>
              <a:ext uri="{FF2B5EF4-FFF2-40B4-BE49-F238E27FC236}">
                <a16:creationId xmlns:a16="http://schemas.microsoft.com/office/drawing/2014/main" id="{56334FE4-45B1-21CF-7F61-0D080B8298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68308" y="189000"/>
            <a:ext cx="6439752" cy="6480000"/>
          </a:xfrm>
          <a:prstGeom prst="rect">
            <a:avLst/>
          </a:prstGeom>
          <a:ln w="69850" cmpd="dbl">
            <a:solidFill>
              <a:srgbClr val="FFFF00"/>
            </a:solidFill>
          </a:ln>
        </p:spPr>
      </p:pic>
      <p:sp>
        <p:nvSpPr>
          <p:cNvPr id="4" name="ZoneTexte 3">
            <a:extLst>
              <a:ext uri="{FF2B5EF4-FFF2-40B4-BE49-F238E27FC236}">
                <a16:creationId xmlns:a16="http://schemas.microsoft.com/office/drawing/2014/main" id="{CF9EBB34-8587-7FFB-A4B4-0B4BDD551133}"/>
              </a:ext>
            </a:extLst>
          </p:cNvPr>
          <p:cNvSpPr txBox="1"/>
          <p:nvPr/>
        </p:nvSpPr>
        <p:spPr>
          <a:xfrm>
            <a:off x="9418320" y="3726180"/>
            <a:ext cx="2663190" cy="1200329"/>
          </a:xfrm>
          <a:prstGeom prst="rect">
            <a:avLst/>
          </a:prstGeom>
          <a:noFill/>
        </p:spPr>
        <p:txBody>
          <a:bodyPr wrap="square" rtlCol="0">
            <a:spAutoFit/>
          </a:bodyPr>
          <a:lstStyle/>
          <a:p>
            <a:r>
              <a:rPr lang="fr-FR" sz="2400" b="1" dirty="0">
                <a:solidFill>
                  <a:srgbClr val="FFFF00"/>
                </a:solidFill>
              </a:rPr>
              <a:t>Françoise Hardy Et La princesse </a:t>
            </a:r>
            <a:r>
              <a:rPr lang="fr-FR" sz="2400" b="1" dirty="0" err="1">
                <a:solidFill>
                  <a:srgbClr val="FFFF00"/>
                </a:solidFill>
              </a:rPr>
              <a:t>Margariet</a:t>
            </a:r>
            <a:endParaRPr lang="fr-FR" sz="2400" b="1" dirty="0">
              <a:solidFill>
                <a:srgbClr val="FFFF00"/>
              </a:solidFill>
            </a:endParaRPr>
          </a:p>
        </p:txBody>
      </p:sp>
    </p:spTree>
    <p:extLst>
      <p:ext uri="{BB962C8B-B14F-4D97-AF65-F5344CB8AC3E}">
        <p14:creationId xmlns:p14="http://schemas.microsoft.com/office/powerpoint/2010/main" val="1398370214"/>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habits, plein air, jeans&#10;&#10;Description générée automatiquement">
            <a:extLst>
              <a:ext uri="{FF2B5EF4-FFF2-40B4-BE49-F238E27FC236}">
                <a16:creationId xmlns:a16="http://schemas.microsoft.com/office/drawing/2014/main" id="{8EF67574-CE5E-E083-B36A-EA66E7735E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7879" y="189000"/>
            <a:ext cx="4245701" cy="6480000"/>
          </a:xfrm>
          <a:prstGeom prst="rect">
            <a:avLst/>
          </a:prstGeom>
          <a:ln w="73025" cmpd="dbl">
            <a:solidFill>
              <a:srgbClr val="FFFF00"/>
            </a:solidFill>
          </a:ln>
        </p:spPr>
      </p:pic>
      <p:sp>
        <p:nvSpPr>
          <p:cNvPr id="4" name="ZoneTexte 3">
            <a:extLst>
              <a:ext uri="{FF2B5EF4-FFF2-40B4-BE49-F238E27FC236}">
                <a16:creationId xmlns:a16="http://schemas.microsoft.com/office/drawing/2014/main" id="{5676CB79-3EEA-3519-87F0-FDD205C872A5}"/>
              </a:ext>
            </a:extLst>
          </p:cNvPr>
          <p:cNvSpPr txBox="1"/>
          <p:nvPr/>
        </p:nvSpPr>
        <p:spPr>
          <a:xfrm>
            <a:off x="334616" y="3478292"/>
            <a:ext cx="3655009" cy="1200329"/>
          </a:xfrm>
          <a:prstGeom prst="rect">
            <a:avLst/>
          </a:prstGeom>
          <a:noFill/>
        </p:spPr>
        <p:txBody>
          <a:bodyPr wrap="square" rtlCol="0">
            <a:spAutoFit/>
          </a:bodyPr>
          <a:lstStyle/>
          <a:p>
            <a:r>
              <a:rPr lang="fr-FR" sz="2400" b="1" dirty="0">
                <a:solidFill>
                  <a:srgbClr val="FFFF00"/>
                </a:solidFill>
              </a:rPr>
              <a:t>Françoise Hardy  1966 Pendant le tournage du film Grand Prix</a:t>
            </a:r>
          </a:p>
        </p:txBody>
      </p:sp>
    </p:spTree>
    <p:extLst>
      <p:ext uri="{BB962C8B-B14F-4D97-AF65-F5344CB8AC3E}">
        <p14:creationId xmlns:p14="http://schemas.microsoft.com/office/powerpoint/2010/main" val="598743364"/>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personne, habits, Accessoire de mode&#10;&#10;Description générée automatiquement">
            <a:extLst>
              <a:ext uri="{FF2B5EF4-FFF2-40B4-BE49-F238E27FC236}">
                <a16:creationId xmlns:a16="http://schemas.microsoft.com/office/drawing/2014/main" id="{CC96BD52-B3E2-4030-5E93-168FB0B38F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89039" y="189000"/>
            <a:ext cx="6013921" cy="6480000"/>
          </a:xfrm>
          <a:prstGeom prst="rect">
            <a:avLst/>
          </a:prstGeom>
          <a:ln w="69850" cmpd="dbl">
            <a:solidFill>
              <a:srgbClr val="FFFF00"/>
            </a:solidFill>
          </a:ln>
        </p:spPr>
      </p:pic>
      <p:sp>
        <p:nvSpPr>
          <p:cNvPr id="4" name="ZoneTexte 3">
            <a:extLst>
              <a:ext uri="{FF2B5EF4-FFF2-40B4-BE49-F238E27FC236}">
                <a16:creationId xmlns:a16="http://schemas.microsoft.com/office/drawing/2014/main" id="{F235CC2D-28A1-E2BC-8625-20CE9DBE4CB8}"/>
              </a:ext>
            </a:extLst>
          </p:cNvPr>
          <p:cNvSpPr txBox="1"/>
          <p:nvPr/>
        </p:nvSpPr>
        <p:spPr>
          <a:xfrm>
            <a:off x="9326880" y="3726180"/>
            <a:ext cx="2697480" cy="830997"/>
          </a:xfrm>
          <a:prstGeom prst="rect">
            <a:avLst/>
          </a:prstGeom>
          <a:noFill/>
        </p:spPr>
        <p:txBody>
          <a:bodyPr wrap="square" rtlCol="0">
            <a:spAutoFit/>
          </a:bodyPr>
          <a:lstStyle/>
          <a:p>
            <a:r>
              <a:rPr lang="fr-FR" sz="2400" b="1" dirty="0">
                <a:solidFill>
                  <a:srgbClr val="FFFF00"/>
                </a:solidFill>
              </a:rPr>
              <a:t>Françoise Hardy </a:t>
            </a:r>
          </a:p>
          <a:p>
            <a:r>
              <a:rPr lang="fr-FR" sz="2400" b="1" dirty="0">
                <a:solidFill>
                  <a:srgbClr val="FFFF00"/>
                </a:solidFill>
              </a:rPr>
              <a:t>2012</a:t>
            </a:r>
          </a:p>
        </p:txBody>
      </p:sp>
    </p:spTree>
    <p:extLst>
      <p:ext uri="{BB962C8B-B14F-4D97-AF65-F5344CB8AC3E}">
        <p14:creationId xmlns:p14="http://schemas.microsoft.com/office/powerpoint/2010/main" val="1676121042"/>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habits, plein air, manteau&#10;&#10;Description générée automatiquement">
            <a:extLst>
              <a:ext uri="{FF2B5EF4-FFF2-40B4-BE49-F238E27FC236}">
                <a16:creationId xmlns:a16="http://schemas.microsoft.com/office/drawing/2014/main" id="{33793806-DD0C-BBE7-A214-DC9EFC3815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5766" y="189000"/>
            <a:ext cx="6171938" cy="6480000"/>
          </a:xfrm>
          <a:prstGeom prst="rect">
            <a:avLst/>
          </a:prstGeom>
          <a:ln w="69850" cmpd="dbl">
            <a:solidFill>
              <a:srgbClr val="FFFF00"/>
            </a:solidFill>
          </a:ln>
        </p:spPr>
      </p:pic>
      <p:sp>
        <p:nvSpPr>
          <p:cNvPr id="4" name="ZoneTexte 3">
            <a:extLst>
              <a:ext uri="{FF2B5EF4-FFF2-40B4-BE49-F238E27FC236}">
                <a16:creationId xmlns:a16="http://schemas.microsoft.com/office/drawing/2014/main" id="{AD2CB174-85B7-A248-E204-3B1D76AD0A95}"/>
              </a:ext>
            </a:extLst>
          </p:cNvPr>
          <p:cNvSpPr txBox="1"/>
          <p:nvPr/>
        </p:nvSpPr>
        <p:spPr>
          <a:xfrm>
            <a:off x="80010" y="3874770"/>
            <a:ext cx="2720340" cy="830997"/>
          </a:xfrm>
          <a:prstGeom prst="rect">
            <a:avLst/>
          </a:prstGeom>
          <a:noFill/>
        </p:spPr>
        <p:txBody>
          <a:bodyPr wrap="square" rtlCol="0">
            <a:spAutoFit/>
          </a:bodyPr>
          <a:lstStyle/>
          <a:p>
            <a:r>
              <a:rPr lang="fr-FR" sz="2400" b="1" dirty="0">
                <a:solidFill>
                  <a:srgbClr val="FFFF00"/>
                </a:solidFill>
              </a:rPr>
              <a:t>Françoise Hardy </a:t>
            </a:r>
          </a:p>
          <a:p>
            <a:r>
              <a:rPr lang="fr-FR" sz="2400" b="1" dirty="0" err="1">
                <a:solidFill>
                  <a:srgbClr val="FFFF00"/>
                </a:solidFill>
              </a:rPr>
              <a:t>Amsterdams</a:t>
            </a:r>
            <a:r>
              <a:rPr lang="fr-FR" sz="2400" b="1" dirty="0">
                <a:solidFill>
                  <a:srgbClr val="FFFF00"/>
                </a:solidFill>
              </a:rPr>
              <a:t> 1969</a:t>
            </a:r>
          </a:p>
        </p:txBody>
      </p:sp>
    </p:spTree>
    <p:extLst>
      <p:ext uri="{BB962C8B-B14F-4D97-AF65-F5344CB8AC3E}">
        <p14:creationId xmlns:p14="http://schemas.microsoft.com/office/powerpoint/2010/main" val="3572534661"/>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7971C251-DADF-4A41-FE68-96A0904A8B63}"/>
              </a:ext>
            </a:extLst>
          </p:cNvPr>
          <p:cNvSpPr txBox="1"/>
          <p:nvPr/>
        </p:nvSpPr>
        <p:spPr>
          <a:xfrm>
            <a:off x="944880" y="720090"/>
            <a:ext cx="11742420" cy="584775"/>
          </a:xfrm>
          <a:prstGeom prst="rect">
            <a:avLst/>
          </a:prstGeom>
          <a:noFill/>
        </p:spPr>
        <p:txBody>
          <a:bodyPr wrap="square" rtlCol="0">
            <a:spAutoFit/>
          </a:bodyPr>
          <a:lstStyle/>
          <a:p>
            <a:r>
              <a:rPr lang="fr-FR" sz="3200" b="1" dirty="0"/>
              <a:t>Lorient Vous Présente Un Hommage A  Françoise Hardy</a:t>
            </a:r>
          </a:p>
        </p:txBody>
      </p:sp>
      <p:sp>
        <p:nvSpPr>
          <p:cNvPr id="3" name="ZoneTexte 2">
            <a:extLst>
              <a:ext uri="{FF2B5EF4-FFF2-40B4-BE49-F238E27FC236}">
                <a16:creationId xmlns:a16="http://schemas.microsoft.com/office/drawing/2014/main" id="{8AEDD0A8-C7D6-AA09-DC79-5DCE6D86C3D9}"/>
              </a:ext>
            </a:extLst>
          </p:cNvPr>
          <p:cNvSpPr txBox="1"/>
          <p:nvPr/>
        </p:nvSpPr>
        <p:spPr>
          <a:xfrm>
            <a:off x="2926080" y="1703070"/>
            <a:ext cx="9864090" cy="584775"/>
          </a:xfrm>
          <a:prstGeom prst="rect">
            <a:avLst/>
          </a:prstGeom>
          <a:noFill/>
        </p:spPr>
        <p:txBody>
          <a:bodyPr wrap="square" rtlCol="0">
            <a:spAutoFit/>
          </a:bodyPr>
          <a:lstStyle/>
          <a:p>
            <a:r>
              <a:rPr lang="fr-FR" sz="3200" b="1" dirty="0"/>
              <a:t>Sur Une Suggestion De </a:t>
            </a:r>
            <a:r>
              <a:rPr lang="fr-FR" sz="3200" b="1" dirty="0" err="1"/>
              <a:t>JackDidier</a:t>
            </a:r>
            <a:endParaRPr lang="fr-FR" sz="3200" b="1" dirty="0"/>
          </a:p>
        </p:txBody>
      </p:sp>
      <p:sp>
        <p:nvSpPr>
          <p:cNvPr id="4" name="ZoneTexte 3">
            <a:extLst>
              <a:ext uri="{FF2B5EF4-FFF2-40B4-BE49-F238E27FC236}">
                <a16:creationId xmlns:a16="http://schemas.microsoft.com/office/drawing/2014/main" id="{B2933955-C82D-0BFF-B4E1-E22FE1C462E7}"/>
              </a:ext>
            </a:extLst>
          </p:cNvPr>
          <p:cNvSpPr txBox="1"/>
          <p:nvPr/>
        </p:nvSpPr>
        <p:spPr>
          <a:xfrm>
            <a:off x="3474720" y="2695635"/>
            <a:ext cx="8766810" cy="584775"/>
          </a:xfrm>
          <a:prstGeom prst="rect">
            <a:avLst/>
          </a:prstGeom>
          <a:noFill/>
        </p:spPr>
        <p:txBody>
          <a:bodyPr wrap="square" rtlCol="0">
            <a:spAutoFit/>
          </a:bodyPr>
          <a:lstStyle/>
          <a:p>
            <a:r>
              <a:rPr lang="fr-FR" sz="3200" b="1" dirty="0"/>
              <a:t>Les Images Et Le Son Du Net</a:t>
            </a:r>
          </a:p>
        </p:txBody>
      </p:sp>
      <p:sp>
        <p:nvSpPr>
          <p:cNvPr id="5" name="ZoneTexte 4">
            <a:extLst>
              <a:ext uri="{FF2B5EF4-FFF2-40B4-BE49-F238E27FC236}">
                <a16:creationId xmlns:a16="http://schemas.microsoft.com/office/drawing/2014/main" id="{D43056C6-6296-7DD0-BDD6-6A560D8940EE}"/>
              </a:ext>
            </a:extLst>
          </p:cNvPr>
          <p:cNvSpPr txBox="1"/>
          <p:nvPr/>
        </p:nvSpPr>
        <p:spPr>
          <a:xfrm>
            <a:off x="4189095" y="3678615"/>
            <a:ext cx="7338060" cy="584775"/>
          </a:xfrm>
          <a:prstGeom prst="rect">
            <a:avLst/>
          </a:prstGeom>
          <a:noFill/>
        </p:spPr>
        <p:txBody>
          <a:bodyPr wrap="square" rtlCol="0">
            <a:spAutoFit/>
          </a:bodyPr>
          <a:lstStyle/>
          <a:p>
            <a:r>
              <a:rPr lang="fr-FR" sz="3200" b="1" dirty="0"/>
              <a:t>Merci De Votre Visite </a:t>
            </a:r>
          </a:p>
        </p:txBody>
      </p:sp>
      <p:sp>
        <p:nvSpPr>
          <p:cNvPr id="6" name="ZoneTexte 5">
            <a:extLst>
              <a:ext uri="{FF2B5EF4-FFF2-40B4-BE49-F238E27FC236}">
                <a16:creationId xmlns:a16="http://schemas.microsoft.com/office/drawing/2014/main" id="{16470DCA-2EFC-EDAF-68DF-A9975C9D1964}"/>
              </a:ext>
            </a:extLst>
          </p:cNvPr>
          <p:cNvSpPr txBox="1"/>
          <p:nvPr/>
        </p:nvSpPr>
        <p:spPr>
          <a:xfrm>
            <a:off x="5433060" y="4558725"/>
            <a:ext cx="7338060"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3862775376"/>
      </p:ext>
    </p:extLst>
  </p:cSld>
  <p:clrMapOvr>
    <a:masterClrMapping/>
  </p:clrMapOvr>
  <mc:AlternateContent xmlns:mc="http://schemas.openxmlformats.org/markup-compatibility/2006" xmlns:p14="http://schemas.microsoft.com/office/powerpoint/2010/main">
    <mc:Choice Requires="p14">
      <p:transition spd="slow" p14:dur="5000" advClick="0" advTm="8000">
        <p:wheel spokes="1"/>
      </p:transition>
    </mc:Choice>
    <mc:Fallback xmlns="">
      <p:transition spd="slow" advClick="0" advTm="8000">
        <p:wheel spokes="1"/>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86</TotalTime>
  <Words>243</Words>
  <Application>Microsoft Office PowerPoint</Application>
  <PresentationFormat>Grand écran</PresentationFormat>
  <Paragraphs>27</Paragraphs>
  <Slides>35</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35</vt:i4>
      </vt:variant>
    </vt:vector>
  </HeadingPairs>
  <TitlesOfParts>
    <vt:vector size="40" baseType="lpstr">
      <vt:lpstr>Algerian</vt: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7</cp:revision>
  <dcterms:created xsi:type="dcterms:W3CDTF">2024-06-14T04:49:52Z</dcterms:created>
  <dcterms:modified xsi:type="dcterms:W3CDTF">2024-06-14T07:48:04Z</dcterms:modified>
</cp:coreProperties>
</file>