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302" r:id="rId4"/>
    <p:sldId id="284" r:id="rId5"/>
    <p:sldId id="257" r:id="rId6"/>
    <p:sldId id="276" r:id="rId7"/>
    <p:sldId id="275" r:id="rId8"/>
    <p:sldId id="346" r:id="rId9"/>
    <p:sldId id="353" r:id="rId10"/>
    <p:sldId id="347" r:id="rId11"/>
    <p:sldId id="348" r:id="rId12"/>
    <p:sldId id="349" r:id="rId13"/>
    <p:sldId id="277" r:id="rId14"/>
    <p:sldId id="352" r:id="rId15"/>
    <p:sldId id="267" r:id="rId16"/>
    <p:sldId id="295" r:id="rId17"/>
    <p:sldId id="331" r:id="rId18"/>
    <p:sldId id="303" r:id="rId19"/>
    <p:sldId id="311" r:id="rId20"/>
    <p:sldId id="298" r:id="rId21"/>
    <p:sldId id="268" r:id="rId22"/>
    <p:sldId id="308" r:id="rId23"/>
    <p:sldId id="322" r:id="rId24"/>
    <p:sldId id="310" r:id="rId25"/>
    <p:sldId id="312" r:id="rId26"/>
    <p:sldId id="313" r:id="rId27"/>
    <p:sldId id="332" r:id="rId28"/>
    <p:sldId id="345" r:id="rId29"/>
    <p:sldId id="325" r:id="rId30"/>
    <p:sldId id="337" r:id="rId31"/>
    <p:sldId id="297" r:id="rId32"/>
    <p:sldId id="283" r:id="rId33"/>
    <p:sldId id="318" r:id="rId34"/>
    <p:sldId id="293" r:id="rId35"/>
    <p:sldId id="321" r:id="rId36"/>
    <p:sldId id="351" r:id="rId37"/>
    <p:sldId id="338" r:id="rId38"/>
    <p:sldId id="307" r:id="rId39"/>
    <p:sldId id="314" r:id="rId40"/>
    <p:sldId id="344" r:id="rId41"/>
    <p:sldId id="319" r:id="rId42"/>
    <p:sldId id="320" r:id="rId43"/>
    <p:sldId id="324" r:id="rId44"/>
    <p:sldId id="273" r:id="rId45"/>
    <p:sldId id="323" r:id="rId46"/>
    <p:sldId id="286" r:id="rId47"/>
    <p:sldId id="341" r:id="rId48"/>
    <p:sldId id="342" r:id="rId49"/>
    <p:sldId id="278" r:id="rId50"/>
    <p:sldId id="327" r:id="rId51"/>
    <p:sldId id="334" r:id="rId52"/>
    <p:sldId id="336" r:id="rId53"/>
    <p:sldId id="260" r:id="rId54"/>
    <p:sldId id="261" r:id="rId55"/>
    <p:sldId id="262" r:id="rId56"/>
    <p:sldId id="259" r:id="rId57"/>
    <p:sldId id="263" r:id="rId58"/>
    <p:sldId id="264" r:id="rId59"/>
    <p:sldId id="266" r:id="rId60"/>
    <p:sldId id="328" r:id="rId61"/>
    <p:sldId id="315" r:id="rId62"/>
    <p:sldId id="269" r:id="rId63"/>
    <p:sldId id="270" r:id="rId64"/>
    <p:sldId id="272" r:id="rId65"/>
    <p:sldId id="271" r:id="rId66"/>
    <p:sldId id="279" r:id="rId67"/>
    <p:sldId id="326" r:id="rId6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8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36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53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1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54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944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95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62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85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87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13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149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E48F7-DFB3-42CD-9B55-3BAADC4DA65A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857A5-7BD1-4AF3-A7F6-8F7F8BE820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436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70264" y="974696"/>
            <a:ext cx="75126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dans le département du Calvados en région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Normandie, peuplée d’environ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5 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200 habitants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70371" y="221333"/>
            <a:ext cx="30032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Dives-sur-Mer 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2" y="4709728"/>
            <a:ext cx="891539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village a  conservé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traces de son passé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l’époque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Guillaume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Conquérant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ici qu’il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une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partie de sa flotte pour partir à la conquête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l’Angleterre.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249" y="5230843"/>
            <a:ext cx="1361209" cy="149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41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sndAc>
          <p:stSnd loop="1">
            <p:snd r:embed="rId2" name="piaf.wav"/>
          </p:stSnd>
        </p:sndAc>
      </p:transition>
    </mc:Choice>
    <mc:Fallback xmlns="">
      <p:transition spd="slow" advTm="15000">
        <p:sndAc>
          <p:stSnd loop="1">
            <p:snd r:embed="rId5" name="piaf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36784" y="438788"/>
            <a:ext cx="29530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Port-Guillaume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: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6255" y="5111417"/>
            <a:ext cx="90504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Guillaume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lieu propice à la détente et au plaisir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yeux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baptisé ainsi car c'est d'ici que serait parti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Guillaume le Conquérant avec sa flotte pour combattre les Anglais.</a:t>
            </a:r>
          </a:p>
        </p:txBody>
      </p:sp>
    </p:spTree>
    <p:extLst>
      <p:ext uri="{BB962C8B-B14F-4D97-AF65-F5344CB8AC3E}">
        <p14:creationId xmlns:p14="http://schemas.microsoft.com/office/powerpoint/2010/main" val="234664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" y="5381582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la Tour 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Capitainerie de Port-Guillaume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une fresque apposée en 1991, reproduit des scènes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construction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flotte de Guillaume, traversée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Manche et débarquement</a:t>
            </a:r>
          </a:p>
        </p:txBody>
      </p:sp>
    </p:spTree>
    <p:extLst>
      <p:ext uri="{BB962C8B-B14F-4D97-AF65-F5344CB8AC3E}">
        <p14:creationId xmlns:p14="http://schemas.microsoft.com/office/powerpoint/2010/main" val="278199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69759" y="5409199"/>
            <a:ext cx="659667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 le port et la ville direction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d’Art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Guillaume le Conquérant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965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164" y="5277672"/>
            <a:ext cx="89985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Dives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offrent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visages totalement différents.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tourné vers l’histoire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vers l’époque de Guillaume le Conquérant et l’autre vers le nautisme avec son port de plaisance.</a:t>
            </a:r>
          </a:p>
        </p:txBody>
      </p:sp>
    </p:spTree>
    <p:extLst>
      <p:ext uri="{BB962C8B-B14F-4D97-AF65-F5344CB8AC3E}">
        <p14:creationId xmlns:p14="http://schemas.microsoft.com/office/powerpoint/2010/main" val="277050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5" r="5169" b="5612"/>
          <a:stretch/>
        </p:blipFill>
        <p:spPr>
          <a:xfrm>
            <a:off x="0" y="0"/>
            <a:ext cx="916478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6418" y="5388417"/>
            <a:ext cx="8530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Dives sur Mer est majestueuse dès l'arrivée, grâce à sa magnifique église romane du 11ème siècle qui trône à l'entrée de la commune.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13431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38251" y="6035661"/>
            <a:ext cx="4681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Notre-Dame de Dives-sur-Mer</a:t>
            </a:r>
          </a:p>
        </p:txBody>
      </p:sp>
    </p:spTree>
    <p:extLst>
      <p:ext uri="{BB962C8B-B14F-4D97-AF65-F5344CB8AC3E}">
        <p14:creationId xmlns:p14="http://schemas.microsoft.com/office/powerpoint/2010/main" val="121022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01475" y="230969"/>
            <a:ext cx="6676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Piliers imposants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chœur roman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son autel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2360451" y="723548"/>
            <a:ext cx="48109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nef et le cœur de notre Dame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59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27663" y="6244166"/>
            <a:ext cx="39693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Vitrail de la Vierge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05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45678" y="6035661"/>
            <a:ext cx="28680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lutrin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siècle.</a:t>
            </a:r>
          </a:p>
        </p:txBody>
      </p:sp>
      <p:sp>
        <p:nvSpPr>
          <p:cNvPr id="6" name="Rectangle 5"/>
          <p:cNvSpPr/>
          <p:nvPr/>
        </p:nvSpPr>
        <p:spPr>
          <a:xfrm>
            <a:off x="4788031" y="5604774"/>
            <a:ext cx="45014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du Christ Saint-Sauveur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siècle.</a:t>
            </a:r>
          </a:p>
        </p:txBody>
      </p:sp>
    </p:spTree>
    <p:extLst>
      <p:ext uri="{BB962C8B-B14F-4D97-AF65-F5344CB8AC3E}">
        <p14:creationId xmlns:p14="http://schemas.microsoft.com/office/powerpoint/2010/main" val="394119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32709" y="220579"/>
            <a:ext cx="6629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Vitrail de Saint Jean Baptiste.</a:t>
            </a:r>
          </a:p>
        </p:txBody>
      </p:sp>
    </p:spTree>
    <p:extLst>
      <p:ext uri="{BB962C8B-B14F-4D97-AF65-F5344CB8AC3E}">
        <p14:creationId xmlns:p14="http://schemas.microsoft.com/office/powerpoint/2010/main" val="320588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6109855" cy="686839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945" y="-7327"/>
            <a:ext cx="3138055" cy="687571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005945" y="359297"/>
            <a:ext cx="313805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Récupération de la statue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l’estuaire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vitraux racontent la légende du Christ Saint Sauveur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Christ pêché en mer et dont le genou se serait mis à saigner sous les coups de hache d’un mécréant. 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 flipH="1" flipV="1">
            <a:off x="4135582" y="4073236"/>
            <a:ext cx="1974272" cy="37407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415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27413" y="5717647"/>
            <a:ext cx="64891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d’Art de Guillaume le Conquérant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situé à 200 mètres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81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46957" y="5752098"/>
            <a:ext cx="46474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Place de falaise à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Dives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 mer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88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39860" y="75105"/>
            <a:ext cx="31758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d’Art </a:t>
            </a:r>
            <a:endParaRPr lang="fr-FR" sz="3200" dirty="0"/>
          </a:p>
        </p:txBody>
      </p:sp>
      <p:sp>
        <p:nvSpPr>
          <p:cNvPr id="5" name="Rectangle 4"/>
          <p:cNvSpPr/>
          <p:nvPr/>
        </p:nvSpPr>
        <p:spPr>
          <a:xfrm>
            <a:off x="57150" y="5329627"/>
            <a:ext cx="902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splendide façade en pierre calcaire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damier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accueillera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le passage sous une lucarne en pierre sculptée encadrée de deux volutes, vous découvrirez les cours intérieures.</a:t>
            </a:r>
          </a:p>
        </p:txBody>
      </p:sp>
    </p:spTree>
    <p:extLst>
      <p:ext uri="{BB962C8B-B14F-4D97-AF65-F5344CB8AC3E}">
        <p14:creationId xmlns:p14="http://schemas.microsoft.com/office/powerpoint/2010/main" val="161527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3064" y="5281090"/>
            <a:ext cx="84166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fois dans une des cours, nous sommes coupés du monde extérieur ce qui en fait tout son charme. L'atmosphère des lieux nous plonge dans le 15ème siècle</a:t>
            </a:r>
          </a:p>
        </p:txBody>
      </p:sp>
    </p:spTree>
    <p:extLst>
      <p:ext uri="{BB962C8B-B14F-4D97-AF65-F5344CB8AC3E}">
        <p14:creationId xmlns:p14="http://schemas.microsoft.com/office/powerpoint/2010/main" val="353885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53291" y="165345"/>
            <a:ext cx="86036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dans le centre-ville de Dives-sur-Mer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vous ouvre les portes d'un petit monde où styles médiéval et Renaissance se côtoient dans le plus incroyable des mélanges.</a:t>
            </a:r>
          </a:p>
        </p:txBody>
      </p:sp>
    </p:spTree>
    <p:extLst>
      <p:ext uri="{BB962C8B-B14F-4D97-AF65-F5344CB8AC3E}">
        <p14:creationId xmlns:p14="http://schemas.microsoft.com/office/powerpoint/2010/main" val="96177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7831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0"/>
          <a:stretch/>
        </p:blipFill>
        <p:spPr>
          <a:xfrm>
            <a:off x="4738255" y="0"/>
            <a:ext cx="440574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127" y="4794317"/>
            <a:ext cx="897774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 siècle, Guillaume de Normandie s'élance, lui et son armada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navires,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conquête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l'Angleterre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incroyable épopée qui va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conduire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son couronnement et faire de lui le monarque le plus puissant de l'Europe médiévale...</a:t>
            </a:r>
          </a:p>
        </p:txBody>
      </p:sp>
    </p:spTree>
    <p:extLst>
      <p:ext uri="{BB962C8B-B14F-4D97-AF65-F5344CB8AC3E}">
        <p14:creationId xmlns:p14="http://schemas.microsoft.com/office/powerpoint/2010/main" val="351236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1558" y="5765909"/>
            <a:ext cx="53918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Vue intérieure de la cour du Village d'Art Guillaume-le-Conq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uérant.</a:t>
            </a:r>
          </a:p>
        </p:txBody>
      </p:sp>
    </p:spTree>
    <p:extLst>
      <p:ext uri="{BB962C8B-B14F-4D97-AF65-F5344CB8AC3E}">
        <p14:creationId xmlns:p14="http://schemas.microsoft.com/office/powerpoint/2010/main" val="9909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9431" y="1546"/>
            <a:ext cx="82607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relais de poste devenu hostellerie au 19ème siècle.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s'appelait autrefois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"l'hôtel de l'épée royale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vu passer des célébrités du 19e-20e siècle : </a:t>
            </a:r>
          </a:p>
        </p:txBody>
      </p:sp>
    </p:spTree>
    <p:extLst>
      <p:ext uri="{BB962C8B-B14F-4D97-AF65-F5344CB8AC3E}">
        <p14:creationId xmlns:p14="http://schemas.microsoft.com/office/powerpoint/2010/main" val="407682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8536" y="199937"/>
            <a:ext cx="85517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célébrités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Alexandre Dumas, le Comte de Paris, le roi de Roumanie, le roi d'Espagne, le Président de la République Raymond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Poincarré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...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81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4268" y="147844"/>
            <a:ext cx="57595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Village d’art Guillaume le Conquérant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98762" y="5180598"/>
            <a:ext cx="84685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découvrir les Cours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Cour des Évangélistes ou Cour de la Pucelle et Cour Jacques Bracquemond se succèdent dans l’intérieur du village. </a:t>
            </a:r>
          </a:p>
        </p:txBody>
      </p:sp>
    </p:spTree>
    <p:extLst>
      <p:ext uri="{BB962C8B-B14F-4D97-AF65-F5344CB8AC3E}">
        <p14:creationId xmlns:p14="http://schemas.microsoft.com/office/powerpoint/2010/main" val="26948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326071"/>
            <a:ext cx="89985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d’art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ormandie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ses cours intérieures ornées de sculptures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conservation de toute l'architecture d'origine est telle que l'on fait un bond en arrière dans le temps.</a:t>
            </a:r>
          </a:p>
        </p:txBody>
      </p:sp>
    </p:spTree>
    <p:extLst>
      <p:ext uri="{BB962C8B-B14F-4D97-AF65-F5344CB8AC3E}">
        <p14:creationId xmlns:p14="http://schemas.microsoft.com/office/powerpoint/2010/main" val="6668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08586" y="5440372"/>
            <a:ext cx="626966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porte en porte à la découverte des autres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cours du village d’Art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41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5473" y="5364217"/>
            <a:ext cx="86764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L'atmosphère des lieux nous plonge dans le 15ème siècle. Restaurants, boutiques d'art, antiquaires,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artisans , habitation à colombages , l’office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tourisme s'y mélangent.</a:t>
            </a:r>
          </a:p>
        </p:txBody>
      </p:sp>
    </p:spTree>
    <p:extLst>
      <p:ext uri="{BB962C8B-B14F-4D97-AF65-F5344CB8AC3E}">
        <p14:creationId xmlns:p14="http://schemas.microsoft.com/office/powerpoint/2010/main" val="394599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7761" y="6115780"/>
            <a:ext cx="52084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Découverte des cours intérieurs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04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96239" y="135744"/>
            <a:ext cx="75126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Office de Tourisme de Dives-sur-Mer - Calvados</a:t>
            </a:r>
          </a:p>
        </p:txBody>
      </p:sp>
      <p:sp>
        <p:nvSpPr>
          <p:cNvPr id="5" name="Rectangle 4"/>
          <p:cNvSpPr/>
          <p:nvPr/>
        </p:nvSpPr>
        <p:spPr>
          <a:xfrm>
            <a:off x="524740" y="582553"/>
            <a:ext cx="88634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Au-dessus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l’entrée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Saint Georges terrassant le dragon.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1704109" y="3044536"/>
            <a:ext cx="2867891" cy="29198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821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4300" y="5471458"/>
            <a:ext cx="92271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14e siècle,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l’évêque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Lisieux, offre des vitraux à la ville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Dives qui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représentent des anges musiciens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,des traces sont retrouvées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l’hostellerie du village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Guillaume le Conquérant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70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7928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9" b="1"/>
          <a:stretch/>
        </p:blipFill>
        <p:spPr>
          <a:xfrm>
            <a:off x="4679284" y="0"/>
            <a:ext cx="446471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7674" y="5391835"/>
            <a:ext cx="90263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vitraux restent dans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L’auberge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« salle de la Pucelle »,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jusqu’à la mise en vente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l’auberge en 1982 </a:t>
            </a:r>
            <a:endParaRPr lang="fr-F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4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473005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Mairie de Dives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rachète avec l’aide de l’État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ils 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restaurés, et se trouvent désormais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l’Office de Tourisme.</a:t>
            </a:r>
          </a:p>
        </p:txBody>
      </p:sp>
    </p:spTree>
    <p:extLst>
      <p:ext uri="{BB962C8B-B14F-4D97-AF65-F5344CB8AC3E}">
        <p14:creationId xmlns:p14="http://schemas.microsoft.com/office/powerpoint/2010/main" val="177128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532" y="5018313"/>
            <a:ext cx="85309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temps de Guillaume le Conquérant, la mer arrivait au bord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, située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 chemin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grève c’était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halte nécessaire pour attendre le passage à marée basse.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45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32609" y="5558090"/>
            <a:ext cx="62761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Au-dessus du porche,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chevalier en armes représentant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Guillaume le Conquérant.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72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6397" y="5970308"/>
            <a:ext cx="63385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cours se succèdent de plus en plus belles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87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6" t="4300" b="16515"/>
          <a:stretch/>
        </p:blipFill>
        <p:spPr>
          <a:xfrm>
            <a:off x="0" y="0"/>
            <a:ext cx="9144000" cy="689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52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2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6" r="39773"/>
          <a:stretch/>
        </p:blipFill>
        <p:spPr>
          <a:xfrm>
            <a:off x="0" y="0"/>
            <a:ext cx="4862946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59"/>
          <a:stretch/>
        </p:blipFill>
        <p:spPr>
          <a:xfrm>
            <a:off x="4862946" y="0"/>
            <a:ext cx="42914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2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8981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60" y="0"/>
            <a:ext cx="449214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35467" y="5651745"/>
            <a:ext cx="86348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la Belle Époque, les élégantes prenaient leur thé dans la cour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intérieure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l’Hostellerie Guillaume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Conquérant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39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0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75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549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495" y="0"/>
            <a:ext cx="45885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77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0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3" r="27841"/>
          <a:stretch/>
        </p:blipFill>
        <p:spPr>
          <a:xfrm>
            <a:off x="0" y="0"/>
            <a:ext cx="4333009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009" y="0"/>
            <a:ext cx="4810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71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98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06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15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40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2" y="5473005"/>
            <a:ext cx="81360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la fin du 19ème siècle, à l’époque des bains de mer, le propriétaire, Léon le Rémois, collectionneur et passionné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d’antiquités fit orner les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coursde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statues et autres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695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9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390" y="0"/>
            <a:ext cx="452661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5764" y="5226150"/>
            <a:ext cx="882325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bâtiments de cette cour abritaient les anciennes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écuries Il transforma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lieu en une hostellerie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fait orner les cours de statues et de boiseries en provenance de la région.</a:t>
            </a:r>
          </a:p>
        </p:txBody>
      </p:sp>
    </p:spTree>
    <p:extLst>
      <p:ext uri="{BB962C8B-B14F-4D97-AF65-F5344CB8AC3E}">
        <p14:creationId xmlns:p14="http://schemas.microsoft.com/office/powerpoint/2010/main" val="370959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44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47815" y="5783272"/>
            <a:ext cx="646362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Une nouvelle porte pour découvrir l’extérieur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du village d’Art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37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2731" y="5263864"/>
            <a:ext cx="84997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17ème siècle par Leduc de la Falaise, valet de chambre de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Plus tard, il a appartenu au sieur de Bois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Hibout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d'où son nom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0" y="315797"/>
            <a:ext cx="41504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Manoir du Bois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Hibout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423531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522" y="682884"/>
            <a:ext cx="3653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Manoir du Bois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Hibout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417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805514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rues commerçantes à proximité permettent de profiter d'une balade agréable et d'admirer les Monuments de la commune.</a:t>
            </a:r>
          </a:p>
        </p:txBody>
      </p:sp>
    </p:spTree>
    <p:extLst>
      <p:ext uri="{BB962C8B-B14F-4D97-AF65-F5344CB8AC3E}">
        <p14:creationId xmlns:p14="http://schemas.microsoft.com/office/powerpoint/2010/main" val="351675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955" y="5291620"/>
            <a:ext cx="90400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Halles construites 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siècles par les charpentiers de marine de l'époque.  (32m sur 11). Le bâtiment n'a pas de fondations, les 66 piliers de chêne reposant sur des dés en pierre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41764" y="437287"/>
            <a:ext cx="51019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Halles de Dives-sur-Mer </a:t>
            </a:r>
            <a:endParaRPr lang="fr-FR" sz="32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09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08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63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62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0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7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8321" y="5350409"/>
            <a:ext cx="89569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de naissance de Guillaume le Conquérant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Falaise était l'une des résidences principales du duc de Normandie, à la fois place forte et symbole du pouvoir princier.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1928741" y="537593"/>
            <a:ext cx="5276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Guillaume Le Conquérant</a:t>
            </a:r>
          </a:p>
        </p:txBody>
      </p:sp>
    </p:spTree>
    <p:extLst>
      <p:ext uri="{BB962C8B-B14F-4D97-AF65-F5344CB8AC3E}">
        <p14:creationId xmlns:p14="http://schemas.microsoft.com/office/powerpoint/2010/main" val="723360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/>
    </mc:Choice>
    <mc:Fallback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909" y="5257030"/>
            <a:ext cx="90400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Né à Falaise en 1027, Guillaume accomplit son premier fait d'armes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,qui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témoigne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puissance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passant par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Richard Cœur de Lion et Jean Sans Terre. </a:t>
            </a:r>
          </a:p>
        </p:txBody>
      </p:sp>
    </p:spTree>
    <p:extLst>
      <p:ext uri="{BB962C8B-B14F-4D97-AF65-F5344CB8AC3E}">
        <p14:creationId xmlns:p14="http://schemas.microsoft.com/office/powerpoint/2010/main" val="322189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1337" y="5478518"/>
            <a:ext cx="89361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a été bâtie entre 1903 et 1908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le compte d'un Allemand, joaillier,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Ruthaembur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43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20595" y="307262"/>
            <a:ext cx="76690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beaux manoirs aux abords de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Dives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 mer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08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55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3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0" r="4198"/>
          <a:stretch/>
        </p:blipFill>
        <p:spPr>
          <a:xfrm>
            <a:off x="0" y="0"/>
            <a:ext cx="924179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30418" y="5853312"/>
            <a:ext cx="79802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statue équestre de Guillaume le Conquérant</a:t>
            </a:r>
          </a:p>
        </p:txBody>
      </p:sp>
    </p:spTree>
    <p:extLst>
      <p:ext uri="{BB962C8B-B14F-4D97-AF65-F5344CB8AC3E}">
        <p14:creationId xmlns:p14="http://schemas.microsoft.com/office/powerpoint/2010/main" val="8203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3680225"/>
            <a:ext cx="907126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écouverte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ce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gaulois normands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, les yeux écarquillés par la beauté des lieux, vous déambulerez le long des boutiques artisanales. Tout est pans de bois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ou en pierre,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sculptures sur bois et en pierre, épis de faîtage ... une concentration du savoir-faire normand ,village resté authentique et bien conservé 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bonne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découverte,</a:t>
            </a: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12701" y="6357881"/>
            <a:ext cx="375295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Création </a:t>
            </a:r>
            <a:r>
              <a:rPr lang="fr-F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PapyRi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: juin 2024 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85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613</TotalTime>
  <Words>1071</Words>
  <Application>Microsoft Office PowerPoint</Application>
  <PresentationFormat>Affichage à l'écran (4:3)</PresentationFormat>
  <Paragraphs>67</Paragraphs>
  <Slides>67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67</vt:i4>
      </vt:variant>
    </vt:vector>
  </HeadingPairs>
  <TitlesOfParts>
    <vt:vector size="72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83</cp:revision>
  <dcterms:created xsi:type="dcterms:W3CDTF">2024-06-02T15:12:09Z</dcterms:created>
  <dcterms:modified xsi:type="dcterms:W3CDTF">2024-06-11T19:20:16Z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