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audio" Target="../media/audio8.wav"/><Relationship Id="rId3" Type="http://schemas.openxmlformats.org/officeDocument/2006/relationships/image" Target="../media/image1.png"/><Relationship Id="rId21" Type="http://schemas.openxmlformats.org/officeDocument/2006/relationships/image" Target="../media/image12.gif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image" Target="../media/image9.gif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10" Type="http://schemas.openxmlformats.org/officeDocument/2006/relationships/audio" Target="../media/audio2.wav"/><Relationship Id="rId19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5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EF6C780-FDFB-F116-DAD8-45C932E1B6CF}"/>
              </a:ext>
            </a:extLst>
          </p:cNvPr>
          <p:cNvSpPr/>
          <p:nvPr/>
        </p:nvSpPr>
        <p:spPr>
          <a:xfrm>
            <a:off x="0" y="2492896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5DE38C11-5728-4430-BD45-882DF48CDC12}"/>
              </a:ext>
            </a:extLst>
          </p:cNvPr>
          <p:cNvSpPr/>
          <p:nvPr/>
        </p:nvSpPr>
        <p:spPr>
          <a:xfrm>
            <a:off x="12032" y="6153008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051339" y="2884139"/>
            <a:ext cx="5512016" cy="906298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615204" y="2913995"/>
            <a:ext cx="5512016" cy="906298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9" y="2564904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806" y="2569444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10" y="473926"/>
            <a:ext cx="9153778" cy="5755020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 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9" name="Picture 55">
            <a:hlinkClick r:id="" action="ppaction://noaction">
              <a:snd r:embed="rId10" name="1 Take me home, country roads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226743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2" name="2 Blessed assurance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302255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3" name="3 Ghost riders in the sky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375330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4" name="6 Branson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374254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2" name="8 Wayfaring stranger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228951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5" name="7 Heaven's shore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877" y="30656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6004" y="2201547"/>
            <a:ext cx="9857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Take me home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5906" y="2976564"/>
            <a:ext cx="12090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Blessed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assurance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8880" y="3604378"/>
            <a:ext cx="10130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Ghost riders in the sky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2" name="WordArt 72">
            <a:extLst>
              <a:ext uri="{FF2B5EF4-FFF2-40B4-BE49-F238E27FC236}">
                <a16:creationId xmlns:a16="http://schemas.microsoft.com/office/drawing/2014/main" id="{6D98C0A5-0CCD-4D1B-B146-D5241D8D689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185146" y="5165254"/>
            <a:ext cx="1209069" cy="113473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04" name="Obrázek 15">
            <a:extLst>
              <a:ext uri="{FF2B5EF4-FFF2-40B4-BE49-F238E27FC236}">
                <a16:creationId xmlns:a16="http://schemas.microsoft.com/office/drawing/2014/main" id="{263F4FC0-470D-40F0-A939-4AA2DDAC1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875" y="539788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5">
            <a:hlinkClick r:id="" action="ppaction://noaction">
              <a:snd r:embed="rId17" name="5 Bluegrass sings.wav"/>
            </a:hlinkClick>
            <a:extLst>
              <a:ext uri="{FF2B5EF4-FFF2-40B4-BE49-F238E27FC236}">
                <a16:creationId xmlns:a16="http://schemas.microsoft.com/office/drawing/2014/main" id="{A5BCD60D-C998-4A08-A7BE-8CA5A50F5A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927" y="447204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5">
            <a:hlinkClick r:id="" action="ppaction://noaction">
              <a:snd r:embed="rId18" name="4 Somewhere over the rainbow.wav"/>
            </a:hlinkClick>
            <a:extLst>
              <a:ext uri="{FF2B5EF4-FFF2-40B4-BE49-F238E27FC236}">
                <a16:creationId xmlns:a16="http://schemas.microsoft.com/office/drawing/2014/main" id="{435ABFC0-A7CE-46F4-808A-C3968F0573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16" y="444406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1B647BDD-2F97-4C36-906A-DC7FB49E7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4449" y="4325571"/>
            <a:ext cx="127411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Somewhere over the rainbow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0" name="Obrázek 15">
            <a:extLst>
              <a:ext uri="{FF2B5EF4-FFF2-40B4-BE49-F238E27FC236}">
                <a16:creationId xmlns:a16="http://schemas.microsoft.com/office/drawing/2014/main" id="{49225BB3-2A2F-4FD4-9D60-2B60AE9C2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194" y="5431252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WordArt 72">
            <a:extLst>
              <a:ext uri="{FF2B5EF4-FFF2-40B4-BE49-F238E27FC236}">
                <a16:creationId xmlns:a16="http://schemas.microsoft.com/office/drawing/2014/main" id="{C5EE3B71-70A9-4C38-835F-AF24A030EA13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496539" y="5236078"/>
            <a:ext cx="1209069" cy="113473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BCC53990-194D-4C3F-9B51-7A2381F7950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802" y="1425965"/>
            <a:ext cx="642474" cy="642474"/>
          </a:xfrm>
          <a:prstGeom prst="rect">
            <a:avLst/>
          </a:prstGeom>
        </p:spPr>
      </p:pic>
      <p:pic>
        <p:nvPicPr>
          <p:cNvPr id="54" name="Obrázek 53">
            <a:extLst>
              <a:ext uri="{FF2B5EF4-FFF2-40B4-BE49-F238E27FC236}">
                <a16:creationId xmlns:a16="http://schemas.microsoft.com/office/drawing/2014/main" id="{21078930-513A-4804-9DD0-71C54DA1E27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105" y="1375161"/>
            <a:ext cx="744083" cy="744083"/>
          </a:xfrm>
          <a:prstGeom prst="rect">
            <a:avLst/>
          </a:prstGeom>
        </p:spPr>
      </p:pic>
      <p:pic>
        <p:nvPicPr>
          <p:cNvPr id="56" name="Obrázek 55">
            <a:extLst>
              <a:ext uri="{FF2B5EF4-FFF2-40B4-BE49-F238E27FC236}">
                <a16:creationId xmlns:a16="http://schemas.microsoft.com/office/drawing/2014/main" id="{4DF34563-8162-49DF-B5CE-ECEBFF0B1DE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702" y="1444009"/>
            <a:ext cx="744083" cy="744083"/>
          </a:xfrm>
          <a:prstGeom prst="rect">
            <a:avLst/>
          </a:prstGeom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CA2C3D8-266B-41AA-B3EA-D0E7633CDB6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720" y="1493711"/>
            <a:ext cx="642474" cy="642474"/>
          </a:xfrm>
          <a:prstGeom prst="rect">
            <a:avLst/>
          </a:prstGeom>
        </p:spPr>
      </p:pic>
      <p:pic>
        <p:nvPicPr>
          <p:cNvPr id="57" name="Picture 11">
            <a:extLst>
              <a:ext uri="{FF2B5EF4-FFF2-40B4-BE49-F238E27FC236}">
                <a16:creationId xmlns:a16="http://schemas.microsoft.com/office/drawing/2014/main" id="{2274309F-71B6-4895-8D21-C5F9C0D0C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237" y="1538557"/>
            <a:ext cx="2587914" cy="4590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ED9D32AA-78B4-42B2-BA5B-BFC16E0FE70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259" y="1264612"/>
            <a:ext cx="1369162" cy="1389904"/>
          </a:xfrm>
          <a:prstGeom prst="rect">
            <a:avLst/>
          </a:prstGeom>
        </p:spPr>
      </p:pic>
      <p:sp>
        <p:nvSpPr>
          <p:cNvPr id="67" name="Text Box 47">
            <a:extLst>
              <a:ext uri="{FF2B5EF4-FFF2-40B4-BE49-F238E27FC236}">
                <a16:creationId xmlns:a16="http://schemas.microsoft.com/office/drawing/2014/main" id="{CE3E389C-E279-446C-9859-5B80540A43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6228" y="2220600"/>
            <a:ext cx="10357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Wayfaring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stranger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CE307180-82FA-470F-8EB5-43840647EE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7208" y="3551744"/>
            <a:ext cx="9071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Branson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98AD5037-0F95-46CA-999B-F8624D8A2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9812" y="4409459"/>
            <a:ext cx="10944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Bluegrass </a:t>
            </a:r>
            <a:r>
              <a:rPr lang="cs-CZ" altLang="cs-CZ" sz="1400" b="1" dirty="0" err="1">
                <a:solidFill>
                  <a:srgbClr val="FFFF00"/>
                </a:solidFill>
              </a:rPr>
              <a:t>sings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72" name="Text Box 47">
            <a:extLst>
              <a:ext uri="{FF2B5EF4-FFF2-40B4-BE49-F238E27FC236}">
                <a16:creationId xmlns:a16="http://schemas.microsoft.com/office/drawing/2014/main" id="{67C89C72-CC3F-429B-819A-C89CB89113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8120" y="3038479"/>
            <a:ext cx="10979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Heaven's shore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39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Wayfaring stranger.wav"/>
          </p:stSnd>
        </p:sndAc>
      </p:transition>
    </mc:Choice>
    <mc:Fallback xmlns="">
      <p:transition spd="slow">
        <p:split orient="vert"/>
        <p:sndAc>
          <p:stSnd>
            <p:snd r:embed="rId22" name="8 Wayfaring stranger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294</TotalTime>
  <Words>47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72</cp:revision>
  <dcterms:created xsi:type="dcterms:W3CDTF">2020-02-21T13:54:42Z</dcterms:created>
  <dcterms:modified xsi:type="dcterms:W3CDTF">2024-06-15T12:33:35Z</dcterms:modified>
</cp:coreProperties>
</file>