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20" r:id="rId1"/>
  </p:sldMasterIdLst>
  <p:notesMasterIdLst>
    <p:notesMasterId r:id="rId32"/>
  </p:notesMasterIdLst>
  <p:sldIdLst>
    <p:sldId id="341" r:id="rId2"/>
    <p:sldId id="325" r:id="rId3"/>
    <p:sldId id="258" r:id="rId4"/>
    <p:sldId id="326" r:id="rId5"/>
    <p:sldId id="339" r:id="rId6"/>
    <p:sldId id="260" r:id="rId7"/>
    <p:sldId id="327" r:id="rId8"/>
    <p:sldId id="340" r:id="rId9"/>
    <p:sldId id="328" r:id="rId10"/>
    <p:sldId id="322" r:id="rId11"/>
    <p:sldId id="272" r:id="rId12"/>
    <p:sldId id="331" r:id="rId13"/>
    <p:sldId id="276" r:id="rId14"/>
    <p:sldId id="273" r:id="rId15"/>
    <p:sldId id="274" r:id="rId16"/>
    <p:sldId id="324" r:id="rId17"/>
    <p:sldId id="305" r:id="rId18"/>
    <p:sldId id="301" r:id="rId19"/>
    <p:sldId id="302" r:id="rId20"/>
    <p:sldId id="262" r:id="rId21"/>
    <p:sldId id="306" r:id="rId22"/>
    <p:sldId id="307" r:id="rId23"/>
    <p:sldId id="303" r:id="rId24"/>
    <p:sldId id="278" r:id="rId25"/>
    <p:sldId id="284" r:id="rId26"/>
    <p:sldId id="332" r:id="rId27"/>
    <p:sldId id="333" r:id="rId28"/>
    <p:sldId id="337" r:id="rId29"/>
    <p:sldId id="334" r:id="rId30"/>
    <p:sldId id="288" r:id="rId31"/>
  </p:sldIdLst>
  <p:sldSz cx="6119813" cy="3444875"/>
  <p:notesSz cx="6858000" cy="9144000"/>
  <p:embeddedFontLst>
    <p:embeddedFont>
      <p:font typeface="Algerian" panose="04020705040A02060702" pitchFamily="82" charset="0"/>
      <p:regular r:id="rId33"/>
    </p:embeddedFont>
    <p:embeddedFont>
      <p:font typeface="Andy" panose="03080602030302030203" pitchFamily="66" charset="0"/>
      <p:bold r:id="rId34"/>
    </p:embeddedFont>
    <p:embeddedFont>
      <p:font typeface="Book Antiqua" panose="02040602050305030304" pitchFamily="18" charset="0"/>
      <p:regular r:id="rId35"/>
      <p:bold r:id="rId36"/>
      <p:italic r:id="rId37"/>
      <p:boldItalic r:id="rId38"/>
    </p:embeddedFont>
    <p:embeddedFont>
      <p:font typeface="Calibri" panose="020F0502020204030204" pitchFamily="34" charset="0"/>
      <p:regular r:id="rId39"/>
      <p:bold r:id="rId40"/>
      <p:italic r:id="rId41"/>
      <p:boldItalic r:id="rId42"/>
    </p:embeddedFont>
    <p:embeddedFont>
      <p:font typeface="Calibri Light" panose="020F0302020204030204" pitchFamily="34" charset="0"/>
      <p:regular r:id="rId43"/>
      <p:italic r:id="rId44"/>
    </p:embeddedFont>
    <p:embeddedFont>
      <p:font typeface="Harrington" panose="04040505050A02020702" pitchFamily="82" charset="0"/>
      <p:regular r:id="rId4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dWea1M6nLfXaaRRJATAUQ==" hashData="tFSOy6aAjl0xK5MH3PYS4PPrxiz03iBic53ng3K1GbX9q3sbmx2aHWlwyb+GogN6gf6Ab19C5Zimt7FZ+gb6J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FF"/>
    <a:srgbClr val="0958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43" autoAdjust="0"/>
    <p:restoredTop sz="93867" autoAdjust="0"/>
  </p:normalViewPr>
  <p:slideViewPr>
    <p:cSldViewPr snapToGrid="0">
      <p:cViewPr varScale="1">
        <p:scale>
          <a:sx n="149" d="100"/>
          <a:sy n="149" d="100"/>
        </p:scale>
        <p:origin x="1027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font" Target="fonts/font10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5.fntdata"/><Relationship Id="rId40" Type="http://schemas.openxmlformats.org/officeDocument/2006/relationships/font" Target="fonts/font8.fntdata"/><Relationship Id="rId45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1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43" Type="http://schemas.openxmlformats.org/officeDocument/2006/relationships/font" Target="fonts/font11.fntdata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1675EB-AD50-4304-8305-3CCF338E9270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7388" y="1143000"/>
            <a:ext cx="5483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E1F98-A328-429D-A166-C4B59E5B057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278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1pPr>
    <a:lvl2pPr marL="336262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2pPr>
    <a:lvl3pPr marL="672522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3pPr>
    <a:lvl4pPr marL="1008783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4pPr>
    <a:lvl5pPr marL="1345044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5pPr>
    <a:lvl6pPr marL="1681305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6pPr>
    <a:lvl7pPr marL="2017566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7pPr>
    <a:lvl8pPr marL="2353827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8pPr>
    <a:lvl9pPr marL="2690087" algn="l" defTabSz="672522" rtl="0" eaLnBrk="1" latinLnBrk="0" hangingPunct="1">
      <a:defRPr sz="882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7388" y="1143000"/>
            <a:ext cx="5483225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 dirty="0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3751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4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5470433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9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4314547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7388" y="1143000"/>
            <a:ext cx="5483225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652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F8B40C5-1D1E-4530-A39D-4BC258B3B402}" type="slidenum">
              <a:rPr lang="nl-NL"/>
              <a:pPr/>
              <a:t>14</a:t>
            </a:fld>
            <a:endParaRPr lang="nl-NL" dirty="0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6972105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7388" y="1143000"/>
            <a:ext cx="5483225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779604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49FC8-9925-4CF0-9A5F-80B5317A5323}" type="slidenum">
              <a:rPr lang="nl-NL"/>
              <a:pPr/>
              <a:t>21</a:t>
            </a:fld>
            <a:endParaRPr lang="nl-NL" dirty="0"/>
          </a:p>
        </p:txBody>
      </p:sp>
      <p:sp>
        <p:nvSpPr>
          <p:cNvPr id="624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921080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96C7A6D-C202-4301-8B38-D71E6E298800}" type="slidenum">
              <a:rPr lang="nl-NL"/>
              <a:pPr/>
              <a:t>25</a:t>
            </a:fld>
            <a:endParaRPr lang="nl-NL" dirty="0"/>
          </a:p>
        </p:txBody>
      </p:sp>
      <p:sp>
        <p:nvSpPr>
          <p:cNvPr id="706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2588" y="685800"/>
            <a:ext cx="6092825" cy="3429000"/>
          </a:xfrm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185200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7388" y="1143000"/>
            <a:ext cx="5483225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9E1F98-A328-429D-A166-C4B59E5B057F}" type="slidenum">
              <a:rPr lang="fr-FR" smtClean="0"/>
              <a:t>26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7085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2588" y="685800"/>
            <a:ext cx="6092825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72743"/>
      </p:ext>
    </p:extLst>
  </p:cSld>
  <p:clrMapOvr>
    <a:masterClrMapping/>
  </p:clrMapOvr>
  <p:transition advClick="0"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5778084"/>
      </p:ext>
    </p:extLst>
  </p:cSld>
  <p:clrMapOvr>
    <a:masterClrMapping/>
  </p:clrMapOvr>
  <p:transition advClick="0"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2171205"/>
      </p:ext>
    </p:extLst>
  </p:cSld>
  <p:clrMapOvr>
    <a:masterClrMapping/>
  </p:clrMapOvr>
  <p:transition advClick="0"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71739"/>
      </p:ext>
    </p:extLst>
  </p:cSld>
  <p:clrMapOvr>
    <a:masterClrMapping/>
  </p:clrMapOvr>
  <p:transition advClick="0"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2659072"/>
      </p:ext>
    </p:extLst>
  </p:cSld>
  <p:clrMapOvr>
    <a:masterClrMapping/>
  </p:clrMapOvr>
  <p:transition advClick="0"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2986468"/>
      </p:ext>
    </p:extLst>
  </p:cSld>
  <p:clrMapOvr>
    <a:masterClrMapping/>
  </p:clrMapOvr>
  <p:transition advClick="0"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207103"/>
      </p:ext>
    </p:extLst>
  </p:cSld>
  <p:clrMapOvr>
    <a:masterClrMapping/>
  </p:clrMapOvr>
  <p:transition advClick="0"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9926266"/>
      </p:ext>
    </p:extLst>
  </p:cSld>
  <p:clrMapOvr>
    <a:masterClrMapping/>
  </p:clrMapOvr>
  <p:transition advClick="0"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0329892"/>
      </p:ext>
    </p:extLst>
  </p:cSld>
  <p:clrMapOvr>
    <a:masterClrMapping/>
  </p:clrMapOvr>
  <p:transition advClick="0"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07593"/>
      </p:ext>
    </p:extLst>
  </p:cSld>
  <p:clrMapOvr>
    <a:masterClrMapping/>
  </p:clrMapOvr>
  <p:transition advClick="0"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852571"/>
      </p:ext>
    </p:extLst>
  </p:cSld>
  <p:clrMapOvr>
    <a:masterClrMapping/>
  </p:clrMapOvr>
  <p:transition advClick="0"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A56987-9845-4005-A2C5-D383D340E62B}" type="datetimeFigureOut">
              <a:rPr lang="fr-FR" smtClean="0"/>
              <a:t>14/06/2024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409DA5-CBE8-4B34-BA8E-5178741F0D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7067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 advClick="0" advTm="9000"/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g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g"/><Relationship Id="rId4" Type="http://schemas.openxmlformats.org/officeDocument/2006/relationships/image" Target="../media/image39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g"/><Relationship Id="rId5" Type="http://schemas.openxmlformats.org/officeDocument/2006/relationships/image" Target="../media/image50.gif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0" y="2960303"/>
            <a:ext cx="2294335" cy="518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385" b="1" dirty="0">
                <a:solidFill>
                  <a:srgbClr val="FFFF00"/>
                </a:solidFill>
                <a:latin typeface="Andy" panose="03080602030302030203" pitchFamily="66" charset="0"/>
              </a:rPr>
              <a:t>Musique : Flamenco </a:t>
            </a:r>
            <a:r>
              <a:rPr lang="fr-BE" altLang="fr-FR" sz="1385" b="1" dirty="0">
                <a:solidFill>
                  <a:srgbClr val="FFFF00"/>
                </a:solidFill>
                <a:latin typeface="Andy" panose="03080602030302030203" pitchFamily="66" charset="0"/>
              </a:rPr>
              <a:t>espagnole</a:t>
            </a:r>
            <a:endParaRPr lang="fr-FR" altLang="fr-FR" sz="1385" b="1" dirty="0">
              <a:solidFill>
                <a:srgbClr val="FFFF00"/>
              </a:solidFill>
              <a:latin typeface="Andy" panose="03080602030302030203" pitchFamily="66" charset="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385" b="1" dirty="0">
                <a:solidFill>
                  <a:srgbClr val="FFFF00"/>
                </a:solidFill>
                <a:latin typeface="Andy" panose="03080602030302030203" pitchFamily="66" charset="0"/>
              </a:rPr>
              <a:t>Diaporama © Apex</a:t>
            </a:r>
          </a:p>
        </p:txBody>
      </p:sp>
      <p:sp>
        <p:nvSpPr>
          <p:cNvPr id="7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720000" y="180000"/>
            <a:ext cx="4680000" cy="232262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44096"/>
              </a:avLst>
            </a:prstTxWarp>
            <a:scene3d>
              <a:camera prst="legacyObliqueTopRight"/>
              <a:lightRig rig="legacyFlat3" dir="b"/>
            </a:scene3d>
            <a:sp3d extrusionH="430200" contourW="12700" prstMaterial="legacyMatte">
              <a:extrusionClr>
                <a:srgbClr val="FFFF00"/>
              </a:extrusionClr>
              <a:contourClr>
                <a:srgbClr val="FF0000"/>
              </a:contourClr>
            </a:sp3d>
          </a:bodyPr>
          <a:lstStyle/>
          <a:p>
            <a:pPr algn="ctr"/>
            <a:r>
              <a:rPr lang="fr-FR" sz="2077" b="1" kern="10" dirty="0">
                <a:ln w="9525">
                  <a:round/>
                  <a:headEnd/>
                  <a:tailEnd/>
                </a:ln>
                <a:latin typeface="Harrington"/>
              </a:rPr>
              <a:t>Images  de  l’Andalousie</a:t>
            </a:r>
          </a:p>
          <a:p>
            <a:pPr algn="ctr"/>
            <a:endParaRPr lang="fr-FR" sz="2077" b="1" kern="10" dirty="0">
              <a:ln w="9525">
                <a:round/>
                <a:headEnd/>
                <a:tailEnd/>
              </a:ln>
              <a:latin typeface="Harrington"/>
            </a:endParaRPr>
          </a:p>
        </p:txBody>
      </p:sp>
    </p:spTree>
    <p:extLst>
      <p:ext uri="{BB962C8B-B14F-4D97-AF65-F5344CB8AC3E}">
        <p14:creationId xmlns:p14="http://schemas.microsoft.com/office/powerpoint/2010/main" val="2561413528"/>
      </p:ext>
    </p:extLst>
  </p:cSld>
  <p:clrMapOvr>
    <a:masterClrMapping/>
  </p:clrMapOvr>
  <p:transition advClick="0" advTm="9000">
    <p:sndAc>
      <p:stSnd>
        <p:snd r:embed="rId3" name="1-Nuevo-Flamenco-Guitar_-DARK-GIPSY-Al-Marconi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260000" y="794"/>
            <a:ext cx="360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 err="1">
                <a:latin typeface="Andy" panose="03080602030302030203" pitchFamily="66" charset="0"/>
              </a:rPr>
              <a:t>Alcazaba</a:t>
            </a:r>
            <a:r>
              <a:rPr lang="fr-FR" sz="1000" dirty="0">
                <a:latin typeface="Andy" panose="03080602030302030203" pitchFamily="66" charset="0"/>
              </a:rPr>
              <a:t> et ses hauts remparts d’Almeria (province d'Almería)</a:t>
            </a:r>
          </a:p>
        </p:txBody>
      </p:sp>
    </p:spTree>
    <p:extLst>
      <p:ext uri="{BB962C8B-B14F-4D97-AF65-F5344CB8AC3E}">
        <p14:creationId xmlns:p14="http://schemas.microsoft.com/office/powerpoint/2010/main" val="993480704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3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1800000" y="794"/>
            <a:ext cx="252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Cathédrale de Séville (province de Séville)</a:t>
            </a:r>
          </a:p>
        </p:txBody>
      </p:sp>
    </p:spTree>
    <p:extLst>
      <p:ext uri="{BB962C8B-B14F-4D97-AF65-F5344CB8AC3E}">
        <p14:creationId xmlns:p14="http://schemas.microsoft.com/office/powerpoint/2010/main" val="1800890158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774563" y="474938"/>
            <a:ext cx="184731" cy="24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007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3060000" cy="34425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60000" y="794"/>
            <a:ext cx="3060000" cy="34425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900000" y="794"/>
            <a:ext cx="432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Pont </a:t>
            </a:r>
            <a:r>
              <a:rPr lang="fr-FR" sz="1000" dirty="0" err="1">
                <a:solidFill>
                  <a:schemeClr val="bg1"/>
                </a:solidFill>
                <a:latin typeface="Andy" panose="03080602030302030203" pitchFamily="66" charset="0"/>
              </a:rPr>
              <a:t>Viejo</a:t>
            </a:r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 de </a:t>
            </a:r>
            <a:r>
              <a:rPr lang="fr-FR" sz="1000" dirty="0" err="1">
                <a:solidFill>
                  <a:schemeClr val="bg1"/>
                </a:solidFill>
                <a:latin typeface="Andy" panose="03080602030302030203" pitchFamily="66" charset="0"/>
              </a:rPr>
              <a:t>Córdoue</a:t>
            </a:r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 sur le Guadalquivir et sa cathédrale (province de Cordoue)</a:t>
            </a:r>
          </a:p>
        </p:txBody>
      </p:sp>
    </p:spTree>
    <p:extLst>
      <p:ext uri="{BB962C8B-B14F-4D97-AF65-F5344CB8AC3E}">
        <p14:creationId xmlns:p14="http://schemas.microsoft.com/office/powerpoint/2010/main" val="3117097522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flipH="1"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20000" y="794"/>
            <a:ext cx="1080000" cy="24622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BE" sz="1000" dirty="0">
                <a:latin typeface="Andy" panose="03080602030302030203" pitchFamily="66" charset="0"/>
              </a:rPr>
              <a:t>La </a:t>
            </a:r>
            <a:r>
              <a:rPr lang="fr-BE" sz="1000" dirty="0" err="1">
                <a:latin typeface="Andy" panose="03080602030302030203" pitchFamily="66" charset="0"/>
              </a:rPr>
              <a:t>Mezquita</a:t>
            </a:r>
            <a:r>
              <a:rPr lang="fr-BE" sz="1000" dirty="0">
                <a:latin typeface="Andy" panose="03080602030302030203" pitchFamily="66" charset="0"/>
              </a:rPr>
              <a:t> Cordoue</a:t>
            </a:r>
            <a:endParaRPr lang="fr-FR" sz="10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4454970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794"/>
            <a:ext cx="3060000" cy="172080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47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721594"/>
            <a:ext cx="3060000" cy="17226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47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059790" y="1722267"/>
            <a:ext cx="3060000" cy="172260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47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3059790" y="794"/>
            <a:ext cx="3060000" cy="1720800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47"/>
          </a:p>
        </p:txBody>
      </p:sp>
      <p:sp>
        <p:nvSpPr>
          <p:cNvPr id="10" name="ZoneTexte 9"/>
          <p:cNvSpPr txBox="1"/>
          <p:nvPr/>
        </p:nvSpPr>
        <p:spPr>
          <a:xfrm>
            <a:off x="1620000" y="794"/>
            <a:ext cx="288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L'Alhambra de Grenade (province de Grenade)</a:t>
            </a:r>
          </a:p>
        </p:txBody>
      </p:sp>
    </p:spTree>
    <p:extLst>
      <p:ext uri="{BB962C8B-B14F-4D97-AF65-F5344CB8AC3E}">
        <p14:creationId xmlns:p14="http://schemas.microsoft.com/office/powerpoint/2010/main" val="4110700697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1620000" y="794"/>
            <a:ext cx="288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923" dirty="0">
                <a:latin typeface="Andy" panose="03080602030302030203" pitchFamily="66" charset="0"/>
              </a:rPr>
              <a:t>L'ancien minaret Giralda </a:t>
            </a:r>
            <a:r>
              <a:rPr lang="fr-FR" sz="1000" dirty="0">
                <a:latin typeface="Andy" panose="03080602030302030203" pitchFamily="66" charset="0"/>
              </a:rPr>
              <a:t>de</a:t>
            </a:r>
            <a:r>
              <a:rPr lang="fr-FR" sz="1000" dirty="0"/>
              <a:t> </a:t>
            </a:r>
            <a:r>
              <a:rPr lang="fr-FR" sz="1000" dirty="0">
                <a:latin typeface="Andy" panose="03080602030302030203" pitchFamily="66" charset="0"/>
              </a:rPr>
              <a:t>la Grande Mosquée de Séville</a:t>
            </a:r>
            <a:endParaRPr lang="fr-FR" sz="923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126628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440000" y="794"/>
            <a:ext cx="324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Les arènes andalouses de Ronda (province de Malaga)</a:t>
            </a:r>
          </a:p>
        </p:txBody>
      </p:sp>
    </p:spTree>
    <p:extLst>
      <p:ext uri="{BB962C8B-B14F-4D97-AF65-F5344CB8AC3E}">
        <p14:creationId xmlns:p14="http://schemas.microsoft.com/office/powerpoint/2010/main" val="359813650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566637" y="344943"/>
            <a:ext cx="2866987" cy="402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015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768631" y="2763708"/>
            <a:ext cx="2742415" cy="333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567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/>
          <p:nvPr/>
        </p:nvSpPr>
        <p:spPr>
          <a:xfrm>
            <a:off x="2160000" y="794"/>
            <a:ext cx="180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Les jardins de l'Alcazar à Séville</a:t>
            </a:r>
          </a:p>
        </p:txBody>
      </p:sp>
    </p:spTree>
    <p:extLst>
      <p:ext uri="{BB962C8B-B14F-4D97-AF65-F5344CB8AC3E}">
        <p14:creationId xmlns:p14="http://schemas.microsoft.com/office/powerpoint/2010/main" val="226809415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>
            <a:off x="1980000" y="794"/>
            <a:ext cx="2160000" cy="2445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Les Jardins de l'Alhambra à Grenade</a:t>
            </a:r>
          </a:p>
        </p:txBody>
      </p:sp>
    </p:spTree>
    <p:extLst>
      <p:ext uri="{BB962C8B-B14F-4D97-AF65-F5344CB8AC3E}">
        <p14:creationId xmlns:p14="http://schemas.microsoft.com/office/powerpoint/2010/main" val="2265591659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900000" y="0"/>
            <a:ext cx="432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Les paysages de la Sierra de Cazorla à la source du Guadalquivir (</a:t>
            </a:r>
            <a:r>
              <a:rPr lang="fr-FR" sz="1000" dirty="0" err="1">
                <a:solidFill>
                  <a:schemeClr val="bg1"/>
                </a:solidFill>
                <a:latin typeface="Andy" panose="03080602030302030203" pitchFamily="66" charset="0"/>
              </a:rPr>
              <a:t>provincede</a:t>
            </a:r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 Jaén)</a:t>
            </a:r>
          </a:p>
        </p:txBody>
      </p:sp>
    </p:spTree>
    <p:extLst>
      <p:ext uri="{BB962C8B-B14F-4D97-AF65-F5344CB8AC3E}">
        <p14:creationId xmlns:p14="http://schemas.microsoft.com/office/powerpoint/2010/main" val="1107976316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750" accel="50000" fill="hold">
                                          <p:stCondLst>
                                            <p:cond delay="175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800000" y="794"/>
            <a:ext cx="252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Les rues blanches de Cadix (province de Cadix)</a:t>
            </a:r>
          </a:p>
        </p:txBody>
      </p:sp>
    </p:spTree>
    <p:extLst>
      <p:ext uri="{BB962C8B-B14F-4D97-AF65-F5344CB8AC3E}">
        <p14:creationId xmlns:p14="http://schemas.microsoft.com/office/powerpoint/2010/main" val="482970242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260000" y="794"/>
            <a:ext cx="360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dirty="0">
                <a:latin typeface="Andy" panose="03080602030302030203" pitchFamily="66" charset="0"/>
              </a:rPr>
              <a:t>Panorama de la Sierra de Las Nieves </a:t>
            </a:r>
            <a:r>
              <a:rPr lang="es-ES" sz="1000" dirty="0" err="1">
                <a:latin typeface="Andy" panose="03080602030302030203" pitchFamily="66" charset="0"/>
              </a:rPr>
              <a:t>dans</a:t>
            </a:r>
            <a:r>
              <a:rPr lang="es-ES" sz="1000" dirty="0">
                <a:latin typeface="Andy" panose="03080602030302030203" pitchFamily="66" charset="0"/>
              </a:rPr>
              <a:t> la </a:t>
            </a:r>
            <a:r>
              <a:rPr lang="es-ES" sz="1000" dirty="0" err="1">
                <a:latin typeface="Andy" panose="03080602030302030203" pitchFamily="66" charset="0"/>
              </a:rPr>
              <a:t>province</a:t>
            </a:r>
            <a:r>
              <a:rPr lang="es-ES" sz="1000" dirty="0">
                <a:latin typeface="Andy" panose="03080602030302030203" pitchFamily="66" charset="0"/>
              </a:rPr>
              <a:t> de </a:t>
            </a:r>
            <a:r>
              <a:rPr lang="es-ES" sz="1000" dirty="0" err="1">
                <a:latin typeface="Andy" panose="03080602030302030203" pitchFamily="66" charset="0"/>
              </a:rPr>
              <a:t>Malaga</a:t>
            </a:r>
            <a:endParaRPr lang="fr-FR" sz="10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1383800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</p:spPr>
      </p:pic>
      <p:pic>
        <p:nvPicPr>
          <p:cNvPr id="4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</p:spPr>
      </p:pic>
      <p:sp>
        <p:nvSpPr>
          <p:cNvPr id="5" name="ZoneTexte 4"/>
          <p:cNvSpPr txBox="1"/>
          <p:nvPr/>
        </p:nvSpPr>
        <p:spPr>
          <a:xfrm>
            <a:off x="1980000" y="794"/>
            <a:ext cx="216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Plantation d’oliviers en Andalousie</a:t>
            </a:r>
          </a:p>
        </p:txBody>
      </p:sp>
    </p:spTree>
    <p:extLst>
      <p:ext uri="{BB962C8B-B14F-4D97-AF65-F5344CB8AC3E}">
        <p14:creationId xmlns:p14="http://schemas.microsoft.com/office/powerpoint/2010/main" val="1981704093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pic>
        <p:nvPicPr>
          <p:cNvPr id="4" name="Afbeelding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pic>
        <p:nvPicPr>
          <p:cNvPr id="5" name="Afbeelding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340000" y="794"/>
            <a:ext cx="144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Place de l'Église à Ronda</a:t>
            </a:r>
          </a:p>
        </p:txBody>
      </p:sp>
    </p:spTree>
    <p:extLst>
      <p:ext uri="{BB962C8B-B14F-4D97-AF65-F5344CB8AC3E}">
        <p14:creationId xmlns:p14="http://schemas.microsoft.com/office/powerpoint/2010/main" val="1920916344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pic>
        <p:nvPicPr>
          <p:cNvPr id="9226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</p:pic>
      <p:sp>
        <p:nvSpPr>
          <p:cNvPr id="5" name="ZoneTexte 4"/>
          <p:cNvSpPr txBox="1"/>
          <p:nvPr/>
        </p:nvSpPr>
        <p:spPr>
          <a:xfrm>
            <a:off x="2160000" y="794"/>
            <a:ext cx="180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Ronda et son </a:t>
            </a:r>
            <a:r>
              <a:rPr lang="fr-FR" sz="1000" dirty="0" err="1">
                <a:solidFill>
                  <a:srgbClr val="FFFF00"/>
                </a:solidFill>
                <a:latin typeface="Andy" panose="03080602030302030203" pitchFamily="66" charset="0"/>
              </a:rPr>
              <a:t>Puente</a:t>
            </a:r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fr-FR" sz="1000" dirty="0" err="1">
                <a:solidFill>
                  <a:srgbClr val="FFFF00"/>
                </a:solidFill>
                <a:latin typeface="Andy" panose="03080602030302030203" pitchFamily="66" charset="0"/>
              </a:rPr>
              <a:t>Nuevo</a:t>
            </a:r>
            <a:endParaRPr lang="fr-FR" sz="10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2564238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3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3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5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3060000" cy="17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1722269"/>
            <a:ext cx="3060000" cy="17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60000" y="794"/>
            <a:ext cx="3060000" cy="17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9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060000" y="1720469"/>
            <a:ext cx="3060000" cy="172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1908000" y="794"/>
            <a:ext cx="2304000" cy="252249"/>
          </a:xfrm>
          <a:prstGeom prst="rect">
            <a:avLst/>
          </a:prstGeom>
          <a:solidFill>
            <a:schemeClr val="bg2"/>
          </a:solidFill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039" dirty="0">
                <a:latin typeface="Andy" panose="03080602030302030203" pitchFamily="66" charset="0"/>
              </a:rPr>
              <a:t>Le village blanc de Ronda au bord de l'abime</a:t>
            </a:r>
          </a:p>
        </p:txBody>
      </p:sp>
    </p:spTree>
    <p:extLst>
      <p:ext uri="{BB962C8B-B14F-4D97-AF65-F5344CB8AC3E}">
        <p14:creationId xmlns:p14="http://schemas.microsoft.com/office/powerpoint/2010/main" val="883794939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160000" y="794"/>
            <a:ext cx="180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Séville au bord du Guadalquivir</a:t>
            </a:r>
          </a:p>
        </p:txBody>
      </p:sp>
    </p:spTree>
    <p:extLst>
      <p:ext uri="{BB962C8B-B14F-4D97-AF65-F5344CB8AC3E}">
        <p14:creationId xmlns:p14="http://schemas.microsoft.com/office/powerpoint/2010/main" val="1354335051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3 Marcador de contenido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2340000" y="794"/>
            <a:ext cx="1440000" cy="24622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fr-FR" sz="1000" dirty="0">
                <a:solidFill>
                  <a:schemeClr val="bg1"/>
                </a:solidFill>
                <a:latin typeface="Andy" panose="03080602030302030203" pitchFamily="66" charset="0"/>
              </a:rPr>
              <a:t>Séville et ces Cathédrales</a:t>
            </a:r>
          </a:p>
        </p:txBody>
      </p:sp>
    </p:spTree>
    <p:extLst>
      <p:ext uri="{BB962C8B-B14F-4D97-AF65-F5344CB8AC3E}">
        <p14:creationId xmlns:p14="http://schemas.microsoft.com/office/powerpoint/2010/main" val="2984033769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/>
          </p:cNvSpPr>
          <p:nvPr/>
        </p:nvSpPr>
        <p:spPr>
          <a:xfrm>
            <a:off x="0" y="794"/>
            <a:ext cx="3060000" cy="1720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47"/>
          </a:p>
        </p:txBody>
      </p:sp>
      <p:sp>
        <p:nvSpPr>
          <p:cNvPr id="6" name="Rectangle 5"/>
          <p:cNvSpPr>
            <a:spLocks/>
          </p:cNvSpPr>
          <p:nvPr/>
        </p:nvSpPr>
        <p:spPr>
          <a:xfrm>
            <a:off x="3059906" y="794"/>
            <a:ext cx="3060000" cy="1720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47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723394"/>
            <a:ext cx="3060000" cy="17208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47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059790" y="1722269"/>
            <a:ext cx="3060000" cy="17226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847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ZoneTexte 9"/>
          <p:cNvSpPr txBox="1"/>
          <p:nvPr/>
        </p:nvSpPr>
        <p:spPr>
          <a:xfrm>
            <a:off x="1980000" y="794"/>
            <a:ext cx="216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Sierra de </a:t>
            </a:r>
            <a:r>
              <a:rPr lang="fr-FR" sz="1000" dirty="0" err="1">
                <a:latin typeface="Andy" panose="03080602030302030203" pitchFamily="66" charset="0"/>
              </a:rPr>
              <a:t>Grazalema</a:t>
            </a:r>
            <a:r>
              <a:rPr lang="fr-FR" sz="1000" dirty="0">
                <a:latin typeface="Andy" panose="03080602030302030203" pitchFamily="66" charset="0"/>
              </a:rPr>
              <a:t> (province de Cadix)</a:t>
            </a:r>
          </a:p>
        </p:txBody>
      </p:sp>
    </p:spTree>
    <p:extLst>
      <p:ext uri="{BB962C8B-B14F-4D97-AF65-F5344CB8AC3E}">
        <p14:creationId xmlns:p14="http://schemas.microsoft.com/office/powerpoint/2010/main" val="3368244946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</p:spPr>
      </p:pic>
      <p:pic>
        <p:nvPicPr>
          <p:cNvPr id="5" name="Picture 1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94"/>
            <a:ext cx="3060000" cy="3443400"/>
          </a:xfrm>
          <a:prstGeom prst="rect">
            <a:avLst/>
          </a:prstGeom>
          <a:blipFill>
            <a:blip r:embed="rId5">
              <a:alphaModFix amt="20000"/>
            </a:blip>
            <a:stretch>
              <a:fillRect/>
            </a:stretch>
          </a:blipFill>
        </p:spPr>
      </p:pic>
      <p:pic>
        <p:nvPicPr>
          <p:cNvPr id="6" name="Picture 14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794"/>
            <a:ext cx="3060000" cy="3443400"/>
          </a:xfrm>
          <a:prstGeom prst="rect">
            <a:avLst/>
          </a:prstGeom>
          <a:blipFill>
            <a:blip r:embed="rId5">
              <a:alphaModFix amt="20000"/>
            </a:blip>
            <a:stretch>
              <a:fillRect/>
            </a:stretch>
          </a:blipFill>
        </p:spPr>
      </p:pic>
      <p:sp>
        <p:nvSpPr>
          <p:cNvPr id="7" name="ZoneTexte 6"/>
          <p:cNvSpPr txBox="1"/>
          <p:nvPr/>
        </p:nvSpPr>
        <p:spPr>
          <a:xfrm>
            <a:off x="1980000" y="794"/>
            <a:ext cx="2160000" cy="24622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000" dirty="0" err="1">
                <a:latin typeface="Andy" panose="03080602030302030203" pitchFamily="66" charset="0"/>
              </a:rPr>
              <a:t>Zahara</a:t>
            </a:r>
            <a:r>
              <a:rPr lang="fr-FR" sz="1000" dirty="0">
                <a:latin typeface="Andy" panose="03080602030302030203" pitchFamily="66" charset="0"/>
              </a:rPr>
              <a:t> de la Sierra (province de Cadix)</a:t>
            </a:r>
          </a:p>
        </p:txBody>
      </p:sp>
    </p:spTree>
    <p:extLst>
      <p:ext uri="{BB962C8B-B14F-4D97-AF65-F5344CB8AC3E}">
        <p14:creationId xmlns:p14="http://schemas.microsoft.com/office/powerpoint/2010/main" val="2796870791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520000" y="794"/>
            <a:ext cx="1080000" cy="24622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es-ES" sz="1000" dirty="0">
                <a:latin typeface="Andy" panose="03080602030302030203" pitchFamily="66" charset="0"/>
              </a:rPr>
              <a:t>Alhama de </a:t>
            </a:r>
            <a:r>
              <a:rPr lang="es-ES" sz="1000" dirty="0" err="1">
                <a:latin typeface="Andy" panose="03080602030302030203" pitchFamily="66" charset="0"/>
              </a:rPr>
              <a:t>Grenade</a:t>
            </a:r>
            <a:endParaRPr lang="fr-FR" sz="10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199272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1980000" y="794"/>
            <a:ext cx="216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>
                <a:latin typeface="Andy" panose="03080602030302030203" pitchFamily="66" charset="0"/>
              </a:rPr>
              <a:t>Aqueduc de </a:t>
            </a:r>
            <a:r>
              <a:rPr lang="fr-FR" sz="1000" dirty="0" err="1">
                <a:latin typeface="Andy" panose="03080602030302030203" pitchFamily="66" charset="0"/>
              </a:rPr>
              <a:t>Nerja</a:t>
            </a:r>
            <a:r>
              <a:rPr lang="fr-FR" sz="1000" dirty="0">
                <a:latin typeface="Andy" panose="03080602030302030203" pitchFamily="66" charset="0"/>
              </a:rPr>
              <a:t> (province de Malaga)</a:t>
            </a:r>
          </a:p>
        </p:txBody>
      </p:sp>
    </p:spTree>
    <p:extLst>
      <p:ext uri="{BB962C8B-B14F-4D97-AF65-F5344CB8AC3E}">
        <p14:creationId xmlns:p14="http://schemas.microsoft.com/office/powerpoint/2010/main" val="3616523289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ekstvak 1"/>
          <p:cNvSpPr txBox="1">
            <a:spLocks noChangeArrowheads="1"/>
          </p:cNvSpPr>
          <p:nvPr/>
        </p:nvSpPr>
        <p:spPr bwMode="auto">
          <a:xfrm>
            <a:off x="566637" y="344943"/>
            <a:ext cx="2866987" cy="4024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2015" dirty="0">
              <a:solidFill>
                <a:srgbClr val="FF0000"/>
              </a:solidFill>
              <a:latin typeface="Calibri" pitchFamily="34" charset="0"/>
            </a:endParaRPr>
          </a:p>
        </p:txBody>
      </p:sp>
      <p:sp>
        <p:nvSpPr>
          <p:cNvPr id="19459" name="Tekstvak 2"/>
          <p:cNvSpPr txBox="1">
            <a:spLocks noChangeArrowheads="1"/>
          </p:cNvSpPr>
          <p:nvPr/>
        </p:nvSpPr>
        <p:spPr bwMode="auto">
          <a:xfrm>
            <a:off x="2768631" y="2763708"/>
            <a:ext cx="2742415" cy="333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nl-BE" sz="1567" dirty="0">
              <a:solidFill>
                <a:srgbClr val="FF0000"/>
              </a:solidFill>
              <a:latin typeface="Calibri" pitchFamily="34" charset="0"/>
            </a:endParaRP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Afbeelding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Afbeelding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ZoneTexte 8"/>
          <p:cNvSpPr txBox="1"/>
          <p:nvPr/>
        </p:nvSpPr>
        <p:spPr>
          <a:xfrm>
            <a:off x="2340000" y="794"/>
            <a:ext cx="144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00" dirty="0">
                <a:solidFill>
                  <a:schemeClr val="bg1"/>
                </a:solidFill>
                <a:latin typeface="Andy" panose="03080602030302030203" pitchFamily="66" charset="0"/>
              </a:rPr>
              <a:t>Costa del Sol à Malaga</a:t>
            </a:r>
            <a:endParaRPr lang="fr-FR" sz="1000" dirty="0">
              <a:solidFill>
                <a:schemeClr val="bg1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4036541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</p:spPr>
      </p:pic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774563" y="474938"/>
            <a:ext cx="184731" cy="24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nl-BE" sz="1007" b="1" dirty="0">
              <a:solidFill>
                <a:schemeClr val="bg1"/>
              </a:solidFill>
              <a:latin typeface="Book Antiqua" pitchFamily="18" charset="0"/>
            </a:endParaRPr>
          </a:p>
        </p:txBody>
      </p:sp>
      <p:pic>
        <p:nvPicPr>
          <p:cNvPr id="4" name="Picture 5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94"/>
            <a:ext cx="3060000" cy="3443400"/>
          </a:xfrm>
          <a:prstGeom prst="rect">
            <a:avLst/>
          </a:prstGeom>
          <a:noFill/>
        </p:spPr>
      </p:pic>
      <p:pic>
        <p:nvPicPr>
          <p:cNvPr id="5" name="Picture 5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60000" y="794"/>
            <a:ext cx="3060000" cy="3443400"/>
          </a:xfrm>
          <a:prstGeom prst="rect">
            <a:avLst/>
          </a:prstGeom>
          <a:noFill/>
        </p:spPr>
      </p:pic>
      <p:sp>
        <p:nvSpPr>
          <p:cNvPr id="6" name="ZoneTexte 5"/>
          <p:cNvSpPr txBox="1"/>
          <p:nvPr/>
        </p:nvSpPr>
        <p:spPr>
          <a:xfrm>
            <a:off x="2340000" y="794"/>
            <a:ext cx="1440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000" dirty="0" err="1">
                <a:latin typeface="Andy" panose="03080602030302030203" pitchFamily="66" charset="0"/>
              </a:rPr>
              <a:t>Défilé</a:t>
            </a:r>
            <a:r>
              <a:rPr lang="es-ES" sz="1000" dirty="0">
                <a:latin typeface="Andy" panose="03080602030302030203" pitchFamily="66" charset="0"/>
              </a:rPr>
              <a:t> des </a:t>
            </a:r>
            <a:r>
              <a:rPr lang="es-ES" sz="1000" dirty="0" err="1">
                <a:latin typeface="Andy" panose="03080602030302030203" pitchFamily="66" charset="0"/>
              </a:rPr>
              <a:t>Gaitanes</a:t>
            </a:r>
            <a:r>
              <a:rPr lang="es-ES" sz="1000" dirty="0">
                <a:latin typeface="Andy" panose="03080602030302030203" pitchFamily="66" charset="0"/>
              </a:rPr>
              <a:t> </a:t>
            </a:r>
          </a:p>
          <a:p>
            <a:pPr algn="ctr"/>
            <a:r>
              <a:rPr lang="es-ES" sz="1000" dirty="0">
                <a:latin typeface="Andy" panose="03080602030302030203" pitchFamily="66" charset="0"/>
              </a:rPr>
              <a:t>(El Chorro, Málaga)</a:t>
            </a:r>
            <a:endParaRPr lang="fr-FR" sz="10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4368097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/>
          </p:cNvSpPr>
          <p:nvPr/>
        </p:nvSpPr>
        <p:spPr>
          <a:xfrm>
            <a:off x="0" y="794"/>
            <a:ext cx="3060000" cy="17208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77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721594"/>
            <a:ext cx="3060000" cy="17226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77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3060000" y="1723394"/>
            <a:ext cx="3060000" cy="17226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77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3059790" y="794"/>
            <a:ext cx="3060000" cy="172080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77"/>
          </a:p>
        </p:txBody>
      </p:sp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ZoneTexte 10"/>
          <p:cNvSpPr txBox="1"/>
          <p:nvPr/>
        </p:nvSpPr>
        <p:spPr>
          <a:xfrm>
            <a:off x="2160000" y="794"/>
            <a:ext cx="180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dirty="0" err="1">
                <a:latin typeface="Andy" panose="03080602030302030203" pitchFamily="66" charset="0"/>
              </a:rPr>
              <a:t>Estepa</a:t>
            </a:r>
            <a:r>
              <a:rPr lang="fr-FR" sz="1000" dirty="0">
                <a:latin typeface="Andy" panose="03080602030302030203" pitchFamily="66" charset="0"/>
              </a:rPr>
              <a:t> en province de Séville</a:t>
            </a:r>
          </a:p>
        </p:txBody>
      </p:sp>
    </p:spTree>
    <p:extLst>
      <p:ext uri="{BB962C8B-B14F-4D97-AF65-F5344CB8AC3E}">
        <p14:creationId xmlns:p14="http://schemas.microsoft.com/office/powerpoint/2010/main" val="3560358149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0" name="Picture 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794"/>
            <a:ext cx="3060000" cy="17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7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721594"/>
            <a:ext cx="3060000" cy="17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790" y="794"/>
            <a:ext cx="3060000" cy="172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790" y="1722269"/>
            <a:ext cx="3060000" cy="172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340000" y="794"/>
            <a:ext cx="1440000" cy="246221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/>
            <a:r>
              <a:rPr lang="fr-FR" sz="1000" dirty="0">
                <a:solidFill>
                  <a:srgbClr val="FFFF00"/>
                </a:solidFill>
                <a:latin typeface="Andy" panose="03080602030302030203" pitchFamily="66" charset="0"/>
              </a:rPr>
              <a:t>Grottes de Guadix-Grenade</a:t>
            </a:r>
          </a:p>
        </p:txBody>
      </p:sp>
    </p:spTree>
    <p:extLst>
      <p:ext uri="{BB962C8B-B14F-4D97-AF65-F5344CB8AC3E}">
        <p14:creationId xmlns:p14="http://schemas.microsoft.com/office/powerpoint/2010/main" val="131889664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3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30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3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pic>
        <p:nvPicPr>
          <p:cNvPr id="3" name="Afbeelding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794"/>
            <a:ext cx="6120000" cy="34425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2340000" y="794"/>
            <a:ext cx="1440000" cy="246221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/>
            <a:r>
              <a:rPr lang="es-ES" sz="1000" dirty="0" err="1">
                <a:solidFill>
                  <a:srgbClr val="FFFF00"/>
                </a:solidFill>
                <a:latin typeface="Andy" panose="03080602030302030203" pitchFamily="66" charset="0"/>
              </a:rPr>
              <a:t>Théatre</a:t>
            </a:r>
            <a:r>
              <a:rPr lang="es-ES" sz="1000" dirty="0">
                <a:solidFill>
                  <a:srgbClr val="FFFF00"/>
                </a:solidFill>
                <a:latin typeface="Andy" panose="03080602030302030203" pitchFamily="66" charset="0"/>
              </a:rPr>
              <a:t> </a:t>
            </a:r>
            <a:r>
              <a:rPr lang="es-ES" sz="1000" dirty="0" err="1">
                <a:solidFill>
                  <a:srgbClr val="FFFF00"/>
                </a:solidFill>
                <a:latin typeface="Andy" panose="03080602030302030203" pitchFamily="66" charset="0"/>
              </a:rPr>
              <a:t>romain</a:t>
            </a:r>
            <a:r>
              <a:rPr lang="es-ES" sz="1000" dirty="0">
                <a:solidFill>
                  <a:srgbClr val="FFFF00"/>
                </a:solidFill>
                <a:latin typeface="Andy" panose="03080602030302030203" pitchFamily="66" charset="0"/>
              </a:rPr>
              <a:t> de </a:t>
            </a:r>
            <a:r>
              <a:rPr lang="es-ES" sz="1000" dirty="0" err="1">
                <a:solidFill>
                  <a:srgbClr val="FFFF00"/>
                </a:solidFill>
                <a:latin typeface="Andy" panose="03080602030302030203" pitchFamily="66" charset="0"/>
              </a:rPr>
              <a:t>Malaga</a:t>
            </a:r>
            <a:endParaRPr lang="fr-FR" sz="1000" dirty="0">
              <a:solidFill>
                <a:srgbClr val="FFFF00"/>
              </a:solidFill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065397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794"/>
            <a:ext cx="6120000" cy="344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2340000" y="794"/>
            <a:ext cx="14400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000" b="1" dirty="0">
                <a:latin typeface="Andy" panose="03080602030302030203" pitchFamily="66" charset="0"/>
              </a:rPr>
              <a:t>Plaza de España - </a:t>
            </a:r>
            <a:r>
              <a:rPr lang="it-IT" sz="1000" dirty="0">
                <a:latin typeface="Andy" panose="03080602030302030203" pitchFamily="66" charset="0"/>
              </a:rPr>
              <a:t>Séville</a:t>
            </a:r>
            <a:endParaRPr lang="fr-FR" sz="1000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973138"/>
      </p:ext>
    </p:extLst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000" y="3204000"/>
            <a:ext cx="1800000" cy="25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8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8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1916</TotalTime>
  <Words>231</Words>
  <Application>Microsoft Office PowerPoint</Application>
  <PresentationFormat>Personnalisé</PresentationFormat>
  <Paragraphs>44</Paragraphs>
  <Slides>30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8" baseType="lpstr">
      <vt:lpstr>Book Antiqua</vt:lpstr>
      <vt:lpstr>Algerian</vt:lpstr>
      <vt:lpstr>Calibri Light</vt:lpstr>
      <vt:lpstr>Andy</vt:lpstr>
      <vt:lpstr>Calibri</vt:lpstr>
      <vt:lpstr>Arial</vt:lpstr>
      <vt:lpstr>Harrington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334</cp:revision>
  <dcterms:created xsi:type="dcterms:W3CDTF">2015-11-19T08:12:04Z</dcterms:created>
  <dcterms:modified xsi:type="dcterms:W3CDTF">2024-06-14T06:41:14Z</dcterms:modified>
</cp:coreProperties>
</file>