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12" r:id="rId2"/>
  </p:sldMasterIdLst>
  <p:sldIdLst>
    <p:sldId id="375" r:id="rId3"/>
    <p:sldId id="415" r:id="rId4"/>
    <p:sldId id="416" r:id="rId5"/>
    <p:sldId id="465" r:id="rId6"/>
    <p:sldId id="466" r:id="rId7"/>
    <p:sldId id="448" r:id="rId8"/>
    <p:sldId id="414" r:id="rId9"/>
    <p:sldId id="460" r:id="rId10"/>
    <p:sldId id="420" r:id="rId11"/>
    <p:sldId id="417" r:id="rId12"/>
    <p:sldId id="418" r:id="rId13"/>
    <p:sldId id="419" r:id="rId14"/>
    <p:sldId id="421" r:id="rId15"/>
    <p:sldId id="422" r:id="rId16"/>
    <p:sldId id="423" r:id="rId17"/>
    <p:sldId id="425" r:id="rId18"/>
    <p:sldId id="426" r:id="rId19"/>
    <p:sldId id="432" r:id="rId20"/>
    <p:sldId id="433" r:id="rId21"/>
    <p:sldId id="434" r:id="rId22"/>
    <p:sldId id="435" r:id="rId23"/>
    <p:sldId id="427" r:id="rId24"/>
    <p:sldId id="436" r:id="rId25"/>
    <p:sldId id="437" r:id="rId26"/>
    <p:sldId id="438" r:id="rId27"/>
    <p:sldId id="431" r:id="rId28"/>
    <p:sldId id="439" r:id="rId29"/>
    <p:sldId id="440" r:id="rId30"/>
    <p:sldId id="455" r:id="rId31"/>
    <p:sldId id="462" r:id="rId32"/>
    <p:sldId id="424" r:id="rId33"/>
    <p:sldId id="458" r:id="rId34"/>
    <p:sldId id="441" r:id="rId35"/>
    <p:sldId id="442" r:id="rId36"/>
    <p:sldId id="443" r:id="rId37"/>
    <p:sldId id="444" r:id="rId38"/>
    <p:sldId id="445" r:id="rId39"/>
    <p:sldId id="446" r:id="rId40"/>
    <p:sldId id="447" r:id="rId41"/>
    <p:sldId id="449" r:id="rId42"/>
    <p:sldId id="450" r:id="rId43"/>
    <p:sldId id="451" r:id="rId44"/>
    <p:sldId id="452" r:id="rId45"/>
    <p:sldId id="456" r:id="rId46"/>
    <p:sldId id="457" r:id="rId47"/>
    <p:sldId id="454" r:id="rId48"/>
    <p:sldId id="453" r:id="rId49"/>
    <p:sldId id="464" r:id="rId50"/>
    <p:sldId id="467" r:id="rId51"/>
    <p:sldId id="471" r:id="rId52"/>
    <p:sldId id="472" r:id="rId53"/>
    <p:sldId id="473" r:id="rId54"/>
    <p:sldId id="474" r:id="rId55"/>
    <p:sldId id="475" r:id="rId56"/>
    <p:sldId id="459" r:id="rId57"/>
    <p:sldId id="461" r:id="rId58"/>
    <p:sldId id="428" r:id="rId59"/>
    <p:sldId id="429" r:id="rId60"/>
    <p:sldId id="430" r:id="rId61"/>
    <p:sldId id="463" r:id="rId62"/>
    <p:sldId id="469" r:id="rId63"/>
    <p:sldId id="470" r:id="rId64"/>
    <p:sldId id="468" r:id="rId65"/>
    <p:sldId id="413" r:id="rId66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LkrYe2NnTV1Vz+0UzAxmw==" hashData="dmv4sOcdxWDG27zMQGdf5sZsi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4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8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7263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3" y="4788447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3" y="611514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3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2" y="274005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74005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25194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81" y="3876307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4395728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899312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03" y="1596278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162" y="1596278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10" y="1531208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410" y="2169338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6" y="1531208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6" y="2169338"/>
            <a:ext cx="40424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437" y="27254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72402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437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23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07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74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5" y="273986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2" y="273986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222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7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59" y="6340230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1" y="274132"/>
            <a:ext cx="823103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1" y="1596278"/>
            <a:ext cx="823103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10" y="634021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29/05/2024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6" y="6340212"/>
            <a:ext cx="289610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70" y="634021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oleil-gifs-animes-73619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-300111" y="-432000"/>
            <a:ext cx="3231347" cy="3838575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4423594" y="3024000"/>
            <a:ext cx="4487703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2083577" y="323925"/>
            <a:ext cx="6988772" cy="181404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ciel flamboyant</a:t>
            </a:r>
          </a:p>
          <a:p>
            <a:pPr algn="ctr" defTabSz="1090422"/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pour spectacle d'un soir</a:t>
            </a:r>
            <a:endParaRPr lang="fr-FR" sz="6000" dirty="0">
              <a:ln w="254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72224" y="2124126"/>
            <a:ext cx="6560433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5076000"/>
            <a:ext cx="18157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840000">
            <a:off x="1827137" y="3708001"/>
            <a:ext cx="1764539" cy="1757927"/>
          </a:xfrm>
          <a:prstGeom prst="rect">
            <a:avLst/>
          </a:prstGeom>
        </p:spPr>
      </p:pic>
      <p:pic>
        <p:nvPicPr>
          <p:cNvPr id="8" name="Sergey Grischuk - Music for the Soul 4.wav">
            <a:hlinkClick r:id="" action="ppaction://media"/>
          </p:cNvPr>
          <p:cNvPicPr>
            <a:picLocks noRot="1" noChangeAspect="1"/>
          </p:cNvPicPr>
          <p:nvPr>
            <a:wavAudioFile r:embed="rId1" name="Sergey Grischuk - Music for the Soul 4.wav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2491_2386057094917114_8205946268991232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8018"/>
            <a:ext cx="9145588" cy="61045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51767_2191601747853836_4459232854542821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2421_3669280556619481_1387584485560634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9673_3669279873286216_541858106369287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2753_3669279506619586_4459787066403453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071_3669280573286146_2373837482388722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93629_2386056934917130_8708983287199206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87734"/>
            <a:ext cx="9145588" cy="446507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8375_3669279799952890_8190205285634521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13079_3669279829952887_6411019708331316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8845_3669280693286134_155213392173206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33600_3669280786619458_6160118686850963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2416237_3669280636619473_8127460491859394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25611_3669278176619719_2263140386509427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7771_3669279766619560_4574147369510289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1987"/>
            <a:ext cx="9145588" cy="583656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8576_3669278203286383_6113628057407644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712312_122174941226033432_6275125565396999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683" y="0"/>
            <a:ext cx="504022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2336_122174941136033432_1049545645041403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797701" cy="6840538"/>
          </a:xfrm>
          <a:prstGeom prst="rect">
            <a:avLst/>
          </a:prstGeom>
        </p:spPr>
      </p:pic>
      <p:pic>
        <p:nvPicPr>
          <p:cNvPr id="3" name="Image 2" descr="442407792_122174941250033432_70690221543057645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00" y="0"/>
            <a:ext cx="3704178" cy="6840538"/>
          </a:xfrm>
          <a:prstGeom prst="rect">
            <a:avLst/>
          </a:prstGeom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8614_2190290347984976_2353375312438995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501439_10224573115489358_4428383674326123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1618"/>
            <a:ext cx="9145588" cy="41173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2976_2585889711572383_9083843370446137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48472"/>
            <a:ext cx="9145588" cy="374359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36300_10232245417375501_6236651955275357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07078"/>
            <a:ext cx="9145588" cy="462638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36334_2386056861583804_7513062201744050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3988"/>
            <a:ext cx="9145588" cy="499256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43484_2386388954883928_5287426973339704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7997"/>
            <a:ext cx="9145588" cy="564454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55618_2386056988250458_1949470598991556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6146"/>
            <a:ext cx="9145588" cy="548824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2388_3669278139953056_3658108404356942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23 1115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008"/>
            <a:ext cx="9145588" cy="532852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23 1116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8757"/>
            <a:ext cx="9145588" cy="56430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23 11165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4852"/>
            <a:ext cx="9145588" cy="549083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5-23 11183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913"/>
            <a:ext cx="9145588" cy="489471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5-29 1335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9144000" cy="650789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717615_10225491668854597_8529981784314565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21203_8409639062384824_2844359057312349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509396_756118019926851_8943925981472598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8113"/>
            <a:ext cx="9145588" cy="606431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3" y="576000"/>
            <a:ext cx="1235473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2099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3" y="3672000"/>
            <a:ext cx="522870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for  the  Soul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29.05.2024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8445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981803"/>
            <a:ext cx="246805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1" y="252001"/>
            <a:ext cx="802119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326228" y="3803887"/>
            <a:ext cx="2233100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45</Words>
  <Application>Microsoft Office PowerPoint</Application>
  <PresentationFormat>Personnalisé</PresentationFormat>
  <Paragraphs>12</Paragraphs>
  <Slides>64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64</vt:i4>
      </vt:variant>
    </vt:vector>
  </HeadingPairs>
  <TitlesOfParts>
    <vt:vector size="66" baseType="lpstr">
      <vt:lpstr>1_Thème Office</vt:lpstr>
      <vt:lpstr>16_Thème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199</cp:revision>
  <dcterms:created xsi:type="dcterms:W3CDTF">2020-05-12T17:47:43Z</dcterms:created>
  <dcterms:modified xsi:type="dcterms:W3CDTF">2024-05-29T15:50:34Z</dcterms:modified>
</cp:coreProperties>
</file>