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  <p:sldMasterId id="2147484080" r:id="rId2"/>
  </p:sldMasterIdLst>
  <p:sldIdLst>
    <p:sldId id="420" r:id="rId3"/>
    <p:sldId id="506" r:id="rId4"/>
    <p:sldId id="421" r:id="rId5"/>
    <p:sldId id="422" r:id="rId6"/>
    <p:sldId id="423" r:id="rId7"/>
    <p:sldId id="425" r:id="rId8"/>
    <p:sldId id="427" r:id="rId9"/>
    <p:sldId id="430" r:id="rId10"/>
    <p:sldId id="432" r:id="rId11"/>
    <p:sldId id="433" r:id="rId12"/>
    <p:sldId id="434" r:id="rId13"/>
    <p:sldId id="435" r:id="rId14"/>
    <p:sldId id="436" r:id="rId15"/>
    <p:sldId id="437" r:id="rId16"/>
    <p:sldId id="438" r:id="rId17"/>
    <p:sldId id="440" r:id="rId18"/>
    <p:sldId id="442" r:id="rId19"/>
    <p:sldId id="443" r:id="rId20"/>
    <p:sldId id="445" r:id="rId21"/>
    <p:sldId id="446" r:id="rId22"/>
    <p:sldId id="447" r:id="rId23"/>
    <p:sldId id="448" r:id="rId24"/>
    <p:sldId id="450" r:id="rId25"/>
    <p:sldId id="451" r:id="rId26"/>
    <p:sldId id="453" r:id="rId27"/>
    <p:sldId id="455" r:id="rId28"/>
    <p:sldId id="457" r:id="rId29"/>
    <p:sldId id="459" r:id="rId30"/>
    <p:sldId id="460" r:id="rId31"/>
    <p:sldId id="461" r:id="rId32"/>
    <p:sldId id="462" r:id="rId33"/>
    <p:sldId id="463" r:id="rId34"/>
    <p:sldId id="464" r:id="rId35"/>
    <p:sldId id="465" r:id="rId36"/>
    <p:sldId id="466" r:id="rId37"/>
    <p:sldId id="467" r:id="rId38"/>
    <p:sldId id="469" r:id="rId39"/>
    <p:sldId id="470" r:id="rId40"/>
    <p:sldId id="471" r:id="rId41"/>
    <p:sldId id="472" r:id="rId42"/>
    <p:sldId id="473" r:id="rId43"/>
    <p:sldId id="474" r:id="rId44"/>
    <p:sldId id="475" r:id="rId45"/>
    <p:sldId id="476" r:id="rId46"/>
    <p:sldId id="477" r:id="rId47"/>
    <p:sldId id="478" r:id="rId48"/>
    <p:sldId id="479" r:id="rId49"/>
    <p:sldId id="480" r:id="rId50"/>
    <p:sldId id="481" r:id="rId51"/>
    <p:sldId id="482" r:id="rId52"/>
    <p:sldId id="484" r:id="rId53"/>
    <p:sldId id="485" r:id="rId54"/>
    <p:sldId id="486" r:id="rId55"/>
    <p:sldId id="487" r:id="rId56"/>
    <p:sldId id="488" r:id="rId57"/>
    <p:sldId id="489" r:id="rId58"/>
    <p:sldId id="491" r:id="rId59"/>
    <p:sldId id="492" r:id="rId60"/>
    <p:sldId id="493" r:id="rId61"/>
    <p:sldId id="495" r:id="rId62"/>
    <p:sldId id="497" r:id="rId63"/>
    <p:sldId id="498" r:id="rId64"/>
    <p:sldId id="499" r:id="rId65"/>
    <p:sldId id="502" r:id="rId66"/>
    <p:sldId id="503" r:id="rId67"/>
    <p:sldId id="505" r:id="rId68"/>
    <p:sldId id="507" r:id="rId69"/>
    <p:sldId id="500" r:id="rId70"/>
    <p:sldId id="390" r:id="rId71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XRxbnMAkLh4owbHiGP1Tw==" hashData="B+I4mrTNjVFGuo25b0IgHQ/gLa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9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29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727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81" y="159627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327" y="159627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03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03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4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4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731" y="27254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9" y="272401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731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422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40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38" y="273985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80" y="273985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68" y="2125021"/>
            <a:ext cx="8730456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70" y="3876329"/>
            <a:ext cx="7189788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73" y="4395699"/>
            <a:ext cx="8730456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73" y="2899333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78" y="159614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3" y="159614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8" y="1531224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78" y="2169362"/>
            <a:ext cx="4538198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611" y="1531224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611" y="2169362"/>
            <a:ext cx="453998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88" y="27237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9" y="27235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88" y="1431467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35" y="4788376"/>
            <a:ext cx="6162675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35" y="611239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35" y="5353672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5" y="273941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79" y="273941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9" y="27413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9" y="159627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03" y="6340210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72" y="6340210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21" y="6340210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ransition spd="med" advTm="6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7" y="273961"/>
            <a:ext cx="9244013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7" y="1596148"/>
            <a:ext cx="9244013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8" y="6340178"/>
            <a:ext cx="2396595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24/05/2024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25" y="6340178"/>
            <a:ext cx="325252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95" y="6340178"/>
            <a:ext cx="2396595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med" advTm="6000">
    <p:random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5.gif"/><Relationship Id="rId5" Type="http://schemas.openxmlformats.org/officeDocument/2006/relationships/image" Target="../media/image94.jpeg"/><Relationship Id="rId4" Type="http://schemas.openxmlformats.org/officeDocument/2006/relationships/image" Target="../media/image9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5220000" y="468000"/>
            <a:ext cx="4583549" cy="356400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5292000"/>
            <a:ext cx="10271125" cy="1552865"/>
          </a:xfrm>
          <a:prstGeom prst="rect">
            <a:avLst/>
          </a:prstGeom>
          <a:noFill/>
        </p:spPr>
        <p:txBody>
          <a:bodyPr wrap="none" rtlCol="0">
            <a:prstTxWarp prst="textTriangle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2540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beautiful  </a:t>
            </a:r>
            <a:r>
              <a:rPr lang="fr-FR" sz="6000" dirty="0" err="1" smtClean="0">
                <a:ln w="2540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truckers</a:t>
            </a:r>
            <a:r>
              <a:rPr lang="fr-FR" sz="6000" dirty="0" smtClean="0">
                <a:ln w="2540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endParaRPr lang="fr-FR" sz="6000" dirty="0">
              <a:ln w="25400"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</a:ln>
              <a:blipFill>
                <a:blip r:embed="rId4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0000" y="252000"/>
            <a:ext cx="3659506" cy="2339247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1090422"/>
            <a:r>
              <a:rPr lang="fr-FR" sz="1600" b="1" dirty="0" smtClean="0">
                <a:latin typeface="Chiller" pitchFamily="82" charset="0"/>
              </a:rPr>
              <a:t>Ralph Gibson</a:t>
            </a:r>
            <a:endParaRPr lang="fr-FR" sz="16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120000">
            <a:off x="2160000" y="4212357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0000">
            <a:off x="2069289" y="2734234"/>
            <a:ext cx="1981699" cy="1757927"/>
          </a:xfrm>
          <a:prstGeom prst="rect">
            <a:avLst/>
          </a:prstGeom>
        </p:spPr>
      </p:pic>
      <p:pic>
        <p:nvPicPr>
          <p:cNvPr id="8" name="Bruit de camion compil 2  Truck sounds.wav">
            <a:hlinkClick r:id="" action="ppaction://media"/>
          </p:cNvPr>
          <p:cNvPicPr>
            <a:picLocks noRot="1" noChangeAspect="1"/>
          </p:cNvPicPr>
          <p:nvPr>
            <a:wavAudioFile r:embed="rId1" name="Bruit de camion compil 2  Truck sounds.wav"/>
          </p:nvPr>
        </p:nvPicPr>
        <p:blipFill>
          <a:blip r:embed="rId6" cstate="print"/>
          <a:stretch>
            <a:fillRect/>
          </a:stretch>
        </p:blipFill>
        <p:spPr>
          <a:xfrm>
            <a:off x="4775522" y="248416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4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4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4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341580_2183478198666191_7002840653212177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0226" y="0"/>
            <a:ext cx="855067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7984024_7617106225014835_64260387383863240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9715" cy="6840538"/>
          </a:xfrm>
          <a:prstGeom prst="rect">
            <a:avLst/>
          </a:prstGeom>
        </p:spPr>
      </p:pic>
      <p:pic>
        <p:nvPicPr>
          <p:cNvPr id="4" name="Image 3" descr="436445604_7617106461681478_34251432580310348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21410" y="0"/>
            <a:ext cx="5149715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22749_2183477865332891_6958822191755959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64392" cy="6840538"/>
          </a:xfrm>
          <a:prstGeom prst="rect">
            <a:avLst/>
          </a:prstGeom>
        </p:spPr>
      </p:pic>
      <p:pic>
        <p:nvPicPr>
          <p:cNvPr id="3" name="Image 2" descr="436210749_2183477761999568_842110361133756206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9054" y="0"/>
            <a:ext cx="5032071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25208_7617106765014781_68115158253231380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9715" cy="6840538"/>
          </a:xfrm>
          <a:prstGeom prst="rect">
            <a:avLst/>
          </a:prstGeom>
        </p:spPr>
      </p:pic>
      <p:pic>
        <p:nvPicPr>
          <p:cNvPr id="4" name="Image 3" descr="436361070_1859311864482334_27307096437324016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721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55095_2183478105332867_55632871462975303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93593" cy="6840538"/>
          </a:xfrm>
          <a:prstGeom prst="rect">
            <a:avLst/>
          </a:prstGeom>
        </p:spPr>
      </p:pic>
      <p:pic>
        <p:nvPicPr>
          <p:cNvPr id="3" name="Image 2" descr="436526157_7617107661681358_2048908960772128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21410" y="0"/>
            <a:ext cx="5149715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70494_2183478275332850_44352981375885844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40945808_7617107255014732_12863086456793371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21815" y="0"/>
            <a:ext cx="5149310" cy="684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9197_3698197930451529_77966023237819873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0"/>
            <a:ext cx="8385359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2666_3698197653784890_4352376204818569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29384" y="0"/>
            <a:ext cx="4941741" cy="6840538"/>
          </a:xfrm>
          <a:prstGeom prst="rect">
            <a:avLst/>
          </a:prstGeom>
        </p:spPr>
      </p:pic>
      <p:pic>
        <p:nvPicPr>
          <p:cNvPr id="3" name="Image 2" descr="442474975_453517323876678_83329298846533950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36773_7617107055014752_7699476130398051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9086515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37559_7617105631681561_6961958883366210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9715" cy="6840538"/>
          </a:xfrm>
          <a:prstGeom prst="rect">
            <a:avLst/>
          </a:prstGeom>
        </p:spPr>
      </p:pic>
      <p:pic>
        <p:nvPicPr>
          <p:cNvPr id="3" name="Image 2" descr="440941954_7617105448348246_720788718816446017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21410" y="0"/>
            <a:ext cx="5149715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39147_7617105831681541_29162421587349046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086515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62849_7617107541681370_6437581769669399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21410" y="0"/>
            <a:ext cx="5149715" cy="6840538"/>
          </a:xfrm>
          <a:prstGeom prst="rect">
            <a:avLst/>
          </a:prstGeom>
        </p:spPr>
      </p:pic>
      <p:pic>
        <p:nvPicPr>
          <p:cNvPr id="3" name="Image 2" descr="441307830_7617106325014825_39004518483945823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38"/>
            <a:ext cx="5149310" cy="684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66215_2183477411999603_8555903102554450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66273" cy="6840538"/>
          </a:xfrm>
          <a:prstGeom prst="rect">
            <a:avLst/>
          </a:prstGeom>
        </p:spPr>
      </p:pic>
      <p:pic>
        <p:nvPicPr>
          <p:cNvPr id="3" name="Image 2" descr="441072294_2183477325332945_693904888044943603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3354" y="0"/>
            <a:ext cx="5037771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53091_2183477485332929_565205733141201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956000" y="6120000"/>
            <a:ext cx="1768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*</a:t>
            </a:r>
            <a:r>
              <a:rPr lang="fr-FR" b="1" dirty="0" smtClean="0"/>
              <a:t>Intraduisible</a:t>
            </a:r>
            <a:endParaRPr lang="fr-FR" b="1" dirty="0"/>
          </a:p>
        </p:txBody>
      </p:sp>
      <p:sp>
        <p:nvSpPr>
          <p:cNvPr id="4" name="Rectangle 3"/>
          <p:cNvSpPr/>
          <p:nvPr/>
        </p:nvSpPr>
        <p:spPr>
          <a:xfrm>
            <a:off x="1872000" y="1944000"/>
            <a:ext cx="56778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</a:rPr>
              <a:t>*</a:t>
            </a:r>
            <a:endParaRPr lang="fr-FR" sz="6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53517_2183477258666285_1517424426395120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224" y="0"/>
            <a:ext cx="8270676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62935_2183477181999626_4279107764277499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7529" cy="6840538"/>
          </a:xfrm>
          <a:prstGeom prst="rect">
            <a:avLst/>
          </a:prstGeom>
        </p:spPr>
      </p:pic>
      <p:pic>
        <p:nvPicPr>
          <p:cNvPr id="3" name="Image 2" descr="436227828_2183478478666163_165633631003671330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89805_7617107828348008_60416916609744400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8"/>
            <a:ext cx="5149310" cy="6840000"/>
          </a:xfrm>
          <a:prstGeom prst="rect">
            <a:avLst/>
          </a:prstGeom>
        </p:spPr>
      </p:pic>
      <p:pic>
        <p:nvPicPr>
          <p:cNvPr id="3" name="Image 2" descr="441277555_453517833876627_450691889079444027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721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279346_7943107342388240_4034919733699261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41314415_453517570543320_60146992827833083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721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293737_7943110222387952_8157335294993695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08976_7943102582388716_9117244999455574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19383_7943110489054592_1227451828163485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0721" y="0"/>
            <a:ext cx="5130404" cy="6840538"/>
          </a:xfrm>
          <a:prstGeom prst="rect">
            <a:avLst/>
          </a:prstGeom>
        </p:spPr>
      </p:pic>
      <p:pic>
        <p:nvPicPr>
          <p:cNvPr id="3" name="Image 2" descr="441327341_7943103265721981_377455039575502737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25643_7943102862388688_3374848357873634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28053_7943109512388023_4819158707005874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30763_7943109632388011_3722726072826520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41321706_7943111389054502_84902885289729202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721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31665_7943114089054232_84624061268528604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35317_7943113812387593_14318301349559823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 orient="vert"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41610_7943113572387617_21156378515894497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41358352_7943112229054418_317301052598176581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721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45245_7943102289055412_3697602772464973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49005_7943103609055280_29237214170682609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49102_7943107815721526_87347254817027608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52179_7943113962387578_86960052975749758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59694_7943101839055457_8837103067697656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19999" cy="6840000"/>
          </a:xfrm>
          <a:prstGeom prst="rect">
            <a:avLst/>
          </a:prstGeom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65772_7943101429055498_17502862057574012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69176_7943113685720939_8884569017610007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92796_3698197740451548_53395443247648221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6750531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96498_3698197950451527_4035878393090518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98870_3698197897118199_32828313555690213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9763480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99941_3698197967118192_10579763579241420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05775_3698197997118189_9132891144258125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07441_3698197983784857_74228062550730935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25629_453516953876715_72957129381446662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42384037_7617106088348182_761728282332025099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21815" y="538"/>
            <a:ext cx="5149310" cy="684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36113_3698197880451534_22381777610394509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73959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41481_7617105958348195_2716236248679982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086515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655687_3698197677118221_75845804136106155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57601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56277_7617107401681384_9125718597018313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086515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24007_3698198017118187_5475830319223386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38851_7617106921681432_37117969023891291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085799" cy="6840000"/>
          </a:xfrm>
          <a:prstGeom prst="rect">
            <a:avLst/>
          </a:prstGeom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63780_7943106295721678_8625633189574460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hecker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67632_7943114339054207_56774766419570206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68003_7943103189055322_86206673248669859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1125" y="538"/>
            <a:ext cx="5130000" cy="6840000"/>
          </a:xfrm>
          <a:prstGeom prst="rect">
            <a:avLst/>
          </a:prstGeom>
        </p:spPr>
      </p:pic>
      <p:pic>
        <p:nvPicPr>
          <p:cNvPr id="3" name="Image 2" descr="442469755_7943104892388485_23636512963781478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69750_7943102435722064_26099236043322856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71518_7943101042388870_4894404159380652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64011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73311_7943113442387630_26153775277448868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trips dir="ru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73697_453517193876691_72865435972442790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wheel spokes="3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78049_453516760543401_33588076856937855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42479757_453517903876620_198883613599713254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721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80928_453517117210032_5516225125977731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84526_7943102725722035_1417154830829067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000" cy="6840000"/>
          </a:xfrm>
          <a:prstGeom prst="rect">
            <a:avLst/>
          </a:prstGeom>
        </p:spPr>
      </p:pic>
      <p:pic>
        <p:nvPicPr>
          <p:cNvPr id="3" name="Image 2" descr="442492674_7943103402388634_318604855047854272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86549" y="0"/>
            <a:ext cx="5184576" cy="691276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85604_7943109809054660_3034258473581753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93276_453516857210058_59572004611850702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42498458_7943115555720752_57601270941367934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1125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96812_7943103032388671_4903822358840224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99024_7943106749054966_7337571096669897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trips dir="ru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734565_2183477975332880_3696544527378921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trips dir="rd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89604_453517747209969_8078307968597074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trips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193" y="5856156"/>
            <a:ext cx="1883083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4967" y="2821766"/>
            <a:ext cx="141215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7655842" y="4500389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2095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447930" y="6228581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24.05.2024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3295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071666" y="1332037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13987" y="432000"/>
            <a:ext cx="5349572" cy="209484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Bruit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de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camion compil  </a:t>
            </a:r>
            <a:endParaRPr lang="fr-FR" sz="43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Truck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sounds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488" y="3078266"/>
            <a:ext cx="3423406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703403" y="256742"/>
            <a:ext cx="2353592" cy="2351011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1188</TotalTime>
  <Words>48</Words>
  <Application>Microsoft Office PowerPoint</Application>
  <PresentationFormat>Personnalisé</PresentationFormat>
  <Paragraphs>14</Paragraphs>
  <Slides>69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69</vt:i4>
      </vt:variant>
    </vt:vector>
  </HeadingPairs>
  <TitlesOfParts>
    <vt:vector size="71" baseType="lpstr">
      <vt:lpstr>15_Thème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197</cp:revision>
  <dcterms:created xsi:type="dcterms:W3CDTF">2020-05-12T17:47:43Z</dcterms:created>
  <dcterms:modified xsi:type="dcterms:W3CDTF">2024-05-24T19:30:05Z</dcterms:modified>
</cp:coreProperties>
</file>