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86.xml" ContentType="application/vnd.openxmlformats-officedocument.presentationml.slideLayout+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Default Extension="gif" ContentType="image/gif"/>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s/slide49.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8.xml" ContentType="application/vnd.openxmlformats-officedocument.presentationml.slideLayout+xml"/>
  <Override PartName="/ppt/slideLayouts/slideLayout97.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Default Extension="wav" ContentType="audio/wav"/>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Masters/slideMaster7.xml" ContentType="application/vnd.openxmlformats-officedocument.presentationml.slideMaster+xml"/>
  <Override PartName="/ppt/theme/theme9.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4020" r:id="rId2"/>
    <p:sldMasterId id="2147484032" r:id="rId3"/>
    <p:sldMasterId id="2147484044" r:id="rId4"/>
    <p:sldMasterId id="2147484056" r:id="rId5"/>
    <p:sldMasterId id="2147484068" r:id="rId6"/>
    <p:sldMasterId id="2147484080" r:id="rId7"/>
    <p:sldMasterId id="2147484092" r:id="rId8"/>
    <p:sldMasterId id="2147484104" r:id="rId9"/>
  </p:sldMasterIdLst>
  <p:notesMasterIdLst>
    <p:notesMasterId r:id="rId61"/>
  </p:notesMasterIdLst>
  <p:sldIdLst>
    <p:sldId id="418" r:id="rId10"/>
    <p:sldId id="461" r:id="rId11"/>
    <p:sldId id="462" r:id="rId12"/>
    <p:sldId id="463" r:id="rId13"/>
    <p:sldId id="464" r:id="rId14"/>
    <p:sldId id="465" r:id="rId15"/>
    <p:sldId id="466" r:id="rId16"/>
    <p:sldId id="467" r:id="rId17"/>
    <p:sldId id="445" r:id="rId18"/>
    <p:sldId id="424" r:id="rId19"/>
    <p:sldId id="419" r:id="rId20"/>
    <p:sldId id="420" r:id="rId21"/>
    <p:sldId id="421" r:id="rId22"/>
    <p:sldId id="422" r:id="rId23"/>
    <p:sldId id="423" r:id="rId24"/>
    <p:sldId id="425" r:id="rId25"/>
    <p:sldId id="426" r:id="rId26"/>
    <p:sldId id="427" r:id="rId27"/>
    <p:sldId id="428" r:id="rId28"/>
    <p:sldId id="429" r:id="rId29"/>
    <p:sldId id="430" r:id="rId30"/>
    <p:sldId id="431" r:id="rId31"/>
    <p:sldId id="432" r:id="rId32"/>
    <p:sldId id="433" r:id="rId33"/>
    <p:sldId id="434" r:id="rId34"/>
    <p:sldId id="435" r:id="rId35"/>
    <p:sldId id="436" r:id="rId36"/>
    <p:sldId id="437" r:id="rId37"/>
    <p:sldId id="438" r:id="rId38"/>
    <p:sldId id="439" r:id="rId39"/>
    <p:sldId id="440" r:id="rId40"/>
    <p:sldId id="441" r:id="rId41"/>
    <p:sldId id="442" r:id="rId42"/>
    <p:sldId id="443" r:id="rId43"/>
    <p:sldId id="444" r:id="rId44"/>
    <p:sldId id="446" r:id="rId45"/>
    <p:sldId id="447" r:id="rId46"/>
    <p:sldId id="448" r:id="rId47"/>
    <p:sldId id="449" r:id="rId48"/>
    <p:sldId id="450" r:id="rId49"/>
    <p:sldId id="451" r:id="rId50"/>
    <p:sldId id="452" r:id="rId51"/>
    <p:sldId id="453" r:id="rId52"/>
    <p:sldId id="454" r:id="rId53"/>
    <p:sldId id="455" r:id="rId54"/>
    <p:sldId id="456" r:id="rId55"/>
    <p:sldId id="457" r:id="rId56"/>
    <p:sldId id="459" r:id="rId57"/>
    <p:sldId id="458" r:id="rId58"/>
    <p:sldId id="460" r:id="rId59"/>
    <p:sldId id="302" r:id="rId60"/>
  </p:sldIdLst>
  <p:sldSz cx="9145588" cy="6840538"/>
  <p:notesSz cx="6858000" cy="9144000"/>
  <p:defaultTextStyle>
    <a:defPPr>
      <a:defRPr lang="fr-FR"/>
    </a:defPPr>
    <a:lvl1pPr marL="0" algn="l" defTabSz="1084288" rtl="0" eaLnBrk="1" latinLnBrk="0" hangingPunct="1">
      <a:defRPr sz="2100" kern="1200">
        <a:solidFill>
          <a:schemeClr val="tx1"/>
        </a:solidFill>
        <a:latin typeface="+mn-lt"/>
        <a:ea typeface="+mn-ea"/>
        <a:cs typeface="+mn-cs"/>
      </a:defRPr>
    </a:lvl1pPr>
    <a:lvl2pPr marL="542142" algn="l" defTabSz="1084288" rtl="0" eaLnBrk="1" latinLnBrk="0" hangingPunct="1">
      <a:defRPr sz="2100" kern="1200">
        <a:solidFill>
          <a:schemeClr val="tx1"/>
        </a:solidFill>
        <a:latin typeface="+mn-lt"/>
        <a:ea typeface="+mn-ea"/>
        <a:cs typeface="+mn-cs"/>
      </a:defRPr>
    </a:lvl2pPr>
    <a:lvl3pPr marL="1084288" algn="l" defTabSz="1084288" rtl="0" eaLnBrk="1" latinLnBrk="0" hangingPunct="1">
      <a:defRPr sz="2100" kern="1200">
        <a:solidFill>
          <a:schemeClr val="tx1"/>
        </a:solidFill>
        <a:latin typeface="+mn-lt"/>
        <a:ea typeface="+mn-ea"/>
        <a:cs typeface="+mn-cs"/>
      </a:defRPr>
    </a:lvl3pPr>
    <a:lvl4pPr marL="1626400" algn="l" defTabSz="1084288" rtl="0" eaLnBrk="1" latinLnBrk="0" hangingPunct="1">
      <a:defRPr sz="2100" kern="1200">
        <a:solidFill>
          <a:schemeClr val="tx1"/>
        </a:solidFill>
        <a:latin typeface="+mn-lt"/>
        <a:ea typeface="+mn-ea"/>
        <a:cs typeface="+mn-cs"/>
      </a:defRPr>
    </a:lvl4pPr>
    <a:lvl5pPr marL="2168525" algn="l" defTabSz="1084288" rtl="0" eaLnBrk="1" latinLnBrk="0" hangingPunct="1">
      <a:defRPr sz="2100" kern="1200">
        <a:solidFill>
          <a:schemeClr val="tx1"/>
        </a:solidFill>
        <a:latin typeface="+mn-lt"/>
        <a:ea typeface="+mn-ea"/>
        <a:cs typeface="+mn-cs"/>
      </a:defRPr>
    </a:lvl5pPr>
    <a:lvl6pPr marL="2710657" algn="l" defTabSz="1084288" rtl="0" eaLnBrk="1" latinLnBrk="0" hangingPunct="1">
      <a:defRPr sz="2100" kern="1200">
        <a:solidFill>
          <a:schemeClr val="tx1"/>
        </a:solidFill>
        <a:latin typeface="+mn-lt"/>
        <a:ea typeface="+mn-ea"/>
        <a:cs typeface="+mn-cs"/>
      </a:defRPr>
    </a:lvl6pPr>
    <a:lvl7pPr marL="3252790" algn="l" defTabSz="1084288" rtl="0" eaLnBrk="1" latinLnBrk="0" hangingPunct="1">
      <a:defRPr sz="2100" kern="1200">
        <a:solidFill>
          <a:schemeClr val="tx1"/>
        </a:solidFill>
        <a:latin typeface="+mn-lt"/>
        <a:ea typeface="+mn-ea"/>
        <a:cs typeface="+mn-cs"/>
      </a:defRPr>
    </a:lvl7pPr>
    <a:lvl8pPr marL="3794916" algn="l" defTabSz="1084288" rtl="0" eaLnBrk="1" latinLnBrk="0" hangingPunct="1">
      <a:defRPr sz="2100" kern="1200">
        <a:solidFill>
          <a:schemeClr val="tx1"/>
        </a:solidFill>
        <a:latin typeface="+mn-lt"/>
        <a:ea typeface="+mn-ea"/>
        <a:cs typeface="+mn-cs"/>
      </a:defRPr>
    </a:lvl8pPr>
    <a:lvl9pPr marL="4337050" algn="l" defTabSz="1084288"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M613nOBTxlI7pOMm5xmung==" hashData="Hh/UZHWzAsFarE7nizScZUdcGM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BF2B"/>
    <a:srgbClr val="43861E"/>
    <a:srgbClr val="AFD82C"/>
    <a:srgbClr val="9FE45A"/>
    <a:srgbClr val="86FC10"/>
    <a:srgbClr val="96C327"/>
    <a:srgbClr val="77D543"/>
    <a:srgbClr val="95DE6C"/>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96"/>
      </p:cViewPr>
      <p:guideLst>
        <p:guide orient="horz" pos="2155"/>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61"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C8C5F3-94CD-4587-9858-7F3AA1AA91E7}" type="datetimeFigureOut">
              <a:rPr lang="fr-FR" smtClean="0"/>
              <a:t>17/05/2024</a:t>
            </a:fld>
            <a:endParaRPr lang="fr-FR"/>
          </a:p>
        </p:txBody>
      </p:sp>
      <p:sp>
        <p:nvSpPr>
          <p:cNvPr id="4" name="Espace réservé de l'image des diapositives 3"/>
          <p:cNvSpPr>
            <a:spLocks noGrp="1" noRot="1" noChangeAspect="1"/>
          </p:cNvSpPr>
          <p:nvPr>
            <p:ph type="sldImg" idx="2"/>
          </p:nvPr>
        </p:nvSpPr>
        <p:spPr>
          <a:xfrm>
            <a:off x="1136650" y="685800"/>
            <a:ext cx="45847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7E11C3-B968-41D5-9AA2-DE93A77981A0}" type="slidenum">
              <a:rPr lang="fr-FR" smtClean="0"/>
              <a:t>‹N°›</a:t>
            </a:fld>
            <a:endParaRPr lang="fr-FR"/>
          </a:p>
        </p:txBody>
      </p:sp>
    </p:spTree>
  </p:cSld>
  <p:clrMap bg1="lt1" tx1="dk1" bg2="lt2" tx2="dk2" accent1="accent1" accent2="accent2" accent3="accent3" accent4="accent4" accent5="accent5" accent6="accent6" hlink="hlink" folHlink="folHlink"/>
  <p:notesStyle>
    <a:lvl1pPr marL="0" algn="l" defTabSz="910620" rtl="0" eaLnBrk="1" latinLnBrk="0" hangingPunct="1">
      <a:defRPr sz="1200" kern="1200">
        <a:solidFill>
          <a:schemeClr val="tx1"/>
        </a:solidFill>
        <a:latin typeface="+mn-lt"/>
        <a:ea typeface="+mn-ea"/>
        <a:cs typeface="+mn-cs"/>
      </a:defRPr>
    </a:lvl1pPr>
    <a:lvl2pPr marL="455311" algn="l" defTabSz="910620" rtl="0" eaLnBrk="1" latinLnBrk="0" hangingPunct="1">
      <a:defRPr sz="1200" kern="1200">
        <a:solidFill>
          <a:schemeClr val="tx1"/>
        </a:solidFill>
        <a:latin typeface="+mn-lt"/>
        <a:ea typeface="+mn-ea"/>
        <a:cs typeface="+mn-cs"/>
      </a:defRPr>
    </a:lvl2pPr>
    <a:lvl3pPr marL="910620" algn="l" defTabSz="910620" rtl="0" eaLnBrk="1" latinLnBrk="0" hangingPunct="1">
      <a:defRPr sz="1200" kern="1200">
        <a:solidFill>
          <a:schemeClr val="tx1"/>
        </a:solidFill>
        <a:latin typeface="+mn-lt"/>
        <a:ea typeface="+mn-ea"/>
        <a:cs typeface="+mn-cs"/>
      </a:defRPr>
    </a:lvl3pPr>
    <a:lvl4pPr marL="1365930" algn="l" defTabSz="910620" rtl="0" eaLnBrk="1" latinLnBrk="0" hangingPunct="1">
      <a:defRPr sz="1200" kern="1200">
        <a:solidFill>
          <a:schemeClr val="tx1"/>
        </a:solidFill>
        <a:latin typeface="+mn-lt"/>
        <a:ea typeface="+mn-ea"/>
        <a:cs typeface="+mn-cs"/>
      </a:defRPr>
    </a:lvl4pPr>
    <a:lvl5pPr marL="1821237" algn="l" defTabSz="910620" rtl="0" eaLnBrk="1" latinLnBrk="0" hangingPunct="1">
      <a:defRPr sz="1200" kern="1200">
        <a:solidFill>
          <a:schemeClr val="tx1"/>
        </a:solidFill>
        <a:latin typeface="+mn-lt"/>
        <a:ea typeface="+mn-ea"/>
        <a:cs typeface="+mn-cs"/>
      </a:defRPr>
    </a:lvl5pPr>
    <a:lvl6pPr marL="2276547" algn="l" defTabSz="910620" rtl="0" eaLnBrk="1" latinLnBrk="0" hangingPunct="1">
      <a:defRPr sz="1200" kern="1200">
        <a:solidFill>
          <a:schemeClr val="tx1"/>
        </a:solidFill>
        <a:latin typeface="+mn-lt"/>
        <a:ea typeface="+mn-ea"/>
        <a:cs typeface="+mn-cs"/>
      </a:defRPr>
    </a:lvl6pPr>
    <a:lvl7pPr marL="2731852" algn="l" defTabSz="910620" rtl="0" eaLnBrk="1" latinLnBrk="0" hangingPunct="1">
      <a:defRPr sz="1200" kern="1200">
        <a:solidFill>
          <a:schemeClr val="tx1"/>
        </a:solidFill>
        <a:latin typeface="+mn-lt"/>
        <a:ea typeface="+mn-ea"/>
        <a:cs typeface="+mn-cs"/>
      </a:defRPr>
    </a:lvl7pPr>
    <a:lvl8pPr marL="3187165" algn="l" defTabSz="910620" rtl="0" eaLnBrk="1" latinLnBrk="0" hangingPunct="1">
      <a:defRPr sz="1200" kern="1200">
        <a:solidFill>
          <a:schemeClr val="tx1"/>
        </a:solidFill>
        <a:latin typeface="+mn-lt"/>
        <a:ea typeface="+mn-ea"/>
        <a:cs typeface="+mn-cs"/>
      </a:defRPr>
    </a:lvl8pPr>
    <a:lvl9pPr marL="3642472" algn="l" defTabSz="91062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36650" y="685800"/>
            <a:ext cx="45847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84F690F-0FD4-4172-9214-5E7CC9994902}" type="slidenum">
              <a:rPr lang="fr-FR" smtClean="0">
                <a:solidFill>
                  <a:prstClr val="black"/>
                </a:solidFill>
              </a:rPr>
              <a:pPr/>
              <a:t>5</a:t>
            </a:fld>
            <a:endParaRPr lang="fr-FR">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36650" y="685800"/>
            <a:ext cx="45847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84F690F-0FD4-4172-9214-5E7CC9994902}" type="slidenum">
              <a:rPr lang="fr-FR" smtClean="0">
                <a:solidFill>
                  <a:prstClr val="black"/>
                </a:solidFill>
              </a:rPr>
              <a:pPr/>
              <a:t>6</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281"/>
            <a:ext cx="7773750"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2052" y="3876306"/>
            <a:ext cx="6401913" cy="1748136"/>
          </a:xfrm>
        </p:spPr>
        <p:txBody>
          <a:bodyPr/>
          <a:lstStyle>
            <a:lvl1pPr marL="0" indent="0" algn="ctr">
              <a:buNone/>
              <a:defRPr>
                <a:solidFill>
                  <a:schemeClr val="tx1">
                    <a:tint val="75000"/>
                  </a:schemeClr>
                </a:solidFill>
              </a:defRPr>
            </a:lvl1pPr>
            <a:lvl2pPr marL="542142" indent="0" algn="ctr">
              <a:buNone/>
              <a:defRPr>
                <a:solidFill>
                  <a:schemeClr val="tx1">
                    <a:tint val="75000"/>
                  </a:schemeClr>
                </a:solidFill>
              </a:defRPr>
            </a:lvl2pPr>
            <a:lvl3pPr marL="1084288" indent="0" algn="ctr">
              <a:buNone/>
              <a:defRPr>
                <a:solidFill>
                  <a:schemeClr val="tx1">
                    <a:tint val="75000"/>
                  </a:schemeClr>
                </a:solidFill>
              </a:defRPr>
            </a:lvl3pPr>
            <a:lvl4pPr marL="1626400" indent="0" algn="ctr">
              <a:buNone/>
              <a:defRPr>
                <a:solidFill>
                  <a:schemeClr val="tx1">
                    <a:tint val="75000"/>
                  </a:schemeClr>
                </a:solidFill>
              </a:defRPr>
            </a:lvl4pPr>
            <a:lvl5pPr marL="2168525" indent="0" algn="ctr">
              <a:buNone/>
              <a:defRPr>
                <a:solidFill>
                  <a:schemeClr val="tx1">
                    <a:tint val="75000"/>
                  </a:schemeClr>
                </a:solidFill>
              </a:defRPr>
            </a:lvl5pPr>
            <a:lvl6pPr marL="2710657" indent="0" algn="ctr">
              <a:buNone/>
              <a:defRPr>
                <a:solidFill>
                  <a:schemeClr val="tx1">
                    <a:tint val="75000"/>
                  </a:schemeClr>
                </a:solidFill>
              </a:defRPr>
            </a:lvl6pPr>
            <a:lvl7pPr marL="3252790" indent="0" algn="ctr">
              <a:buNone/>
              <a:defRPr>
                <a:solidFill>
                  <a:schemeClr val="tx1">
                    <a:tint val="75000"/>
                  </a:schemeClr>
                </a:solidFill>
              </a:defRPr>
            </a:lvl7pPr>
            <a:lvl8pPr marL="3794916" indent="0" algn="ctr">
              <a:buNone/>
              <a:defRPr>
                <a:solidFill>
                  <a:schemeClr val="tx1">
                    <a:tint val="75000"/>
                  </a:schemeClr>
                </a:solidFill>
              </a:defRPr>
            </a:lvl8pPr>
            <a:lvl9pPr marL="433705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51" y="4395745"/>
            <a:ext cx="7773750"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51" y="2899317"/>
            <a:ext cx="7773750" cy="1496368"/>
          </a:xfrm>
        </p:spPr>
        <p:txBody>
          <a:bodyPr anchor="b"/>
          <a:lstStyle>
            <a:lvl1pPr marL="0" indent="0">
              <a:buNone/>
              <a:defRPr sz="2400">
                <a:solidFill>
                  <a:schemeClr val="tx1">
                    <a:tint val="75000"/>
                  </a:schemeClr>
                </a:solidFill>
              </a:defRPr>
            </a:lvl1pPr>
            <a:lvl2pPr marL="542142" indent="0">
              <a:buNone/>
              <a:defRPr sz="2100">
                <a:solidFill>
                  <a:schemeClr val="tx1">
                    <a:tint val="75000"/>
                  </a:schemeClr>
                </a:solidFill>
              </a:defRPr>
            </a:lvl2pPr>
            <a:lvl3pPr marL="1084288" indent="0">
              <a:buNone/>
              <a:defRPr sz="1900">
                <a:solidFill>
                  <a:schemeClr val="tx1">
                    <a:tint val="75000"/>
                  </a:schemeClr>
                </a:solidFill>
              </a:defRPr>
            </a:lvl3pPr>
            <a:lvl4pPr marL="1626400" indent="0">
              <a:buNone/>
              <a:defRPr sz="1700">
                <a:solidFill>
                  <a:schemeClr val="tx1">
                    <a:tint val="75000"/>
                  </a:schemeClr>
                </a:solidFill>
              </a:defRPr>
            </a:lvl4pPr>
            <a:lvl5pPr marL="2168525" indent="0">
              <a:buNone/>
              <a:defRPr sz="1700">
                <a:solidFill>
                  <a:schemeClr val="tx1">
                    <a:tint val="75000"/>
                  </a:schemeClr>
                </a:solidFill>
              </a:defRPr>
            </a:lvl5pPr>
            <a:lvl6pPr marL="2710657" indent="0">
              <a:buNone/>
              <a:defRPr sz="1700">
                <a:solidFill>
                  <a:schemeClr val="tx1">
                    <a:tint val="75000"/>
                  </a:schemeClr>
                </a:solidFill>
              </a:defRPr>
            </a:lvl6pPr>
            <a:lvl7pPr marL="3252790" indent="0">
              <a:buNone/>
              <a:defRPr sz="1700">
                <a:solidFill>
                  <a:schemeClr val="tx1">
                    <a:tint val="75000"/>
                  </a:schemeClr>
                </a:solidFill>
              </a:defRPr>
            </a:lvl7pPr>
            <a:lvl8pPr marL="3794916" indent="0">
              <a:buNone/>
              <a:defRPr sz="1700">
                <a:solidFill>
                  <a:schemeClr val="tx1">
                    <a:tint val="75000"/>
                  </a:schemeClr>
                </a:solidFill>
              </a:defRPr>
            </a:lvl8pPr>
            <a:lvl9pPr marL="4337050"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417" y="1596414"/>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80" y="1596414"/>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406" y="1531216"/>
            <a:ext cx="4040891" cy="638133"/>
          </a:xfrm>
        </p:spPr>
        <p:txBody>
          <a:bodyPr anchor="b"/>
          <a:lstStyle>
            <a:lvl1pPr marL="0" indent="0">
              <a:buNone/>
              <a:defRPr sz="2900" b="1"/>
            </a:lvl1pPr>
            <a:lvl2pPr marL="542142" indent="0">
              <a:buNone/>
              <a:defRPr sz="2400" b="1"/>
            </a:lvl2pPr>
            <a:lvl3pPr marL="1084288" indent="0">
              <a:buNone/>
              <a:defRPr sz="2100" b="1"/>
            </a:lvl3pPr>
            <a:lvl4pPr marL="1626400" indent="0">
              <a:buNone/>
              <a:defRPr sz="1900" b="1"/>
            </a:lvl4pPr>
            <a:lvl5pPr marL="2168525" indent="0">
              <a:buNone/>
              <a:defRPr sz="1900" b="1"/>
            </a:lvl5pPr>
            <a:lvl6pPr marL="2710657" indent="0">
              <a:buNone/>
              <a:defRPr sz="1900" b="1"/>
            </a:lvl6pPr>
            <a:lvl7pPr marL="3252790" indent="0">
              <a:buNone/>
              <a:defRPr sz="1900" b="1"/>
            </a:lvl7pPr>
            <a:lvl8pPr marL="3794916" indent="0">
              <a:buNone/>
              <a:defRPr sz="1900" b="1"/>
            </a:lvl8pPr>
            <a:lvl9pPr marL="4337050"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406" y="2169342"/>
            <a:ext cx="4040891"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972" y="1531216"/>
            <a:ext cx="4042478" cy="638133"/>
          </a:xfrm>
        </p:spPr>
        <p:txBody>
          <a:bodyPr anchor="b"/>
          <a:lstStyle>
            <a:lvl1pPr marL="0" indent="0">
              <a:buNone/>
              <a:defRPr sz="2900" b="1"/>
            </a:lvl1pPr>
            <a:lvl2pPr marL="542142" indent="0">
              <a:buNone/>
              <a:defRPr sz="2400" b="1"/>
            </a:lvl2pPr>
            <a:lvl3pPr marL="1084288" indent="0">
              <a:buNone/>
              <a:defRPr sz="2100" b="1"/>
            </a:lvl3pPr>
            <a:lvl4pPr marL="1626400" indent="0">
              <a:buNone/>
              <a:defRPr sz="1900" b="1"/>
            </a:lvl4pPr>
            <a:lvl5pPr marL="2168525" indent="0">
              <a:buNone/>
              <a:defRPr sz="1900" b="1"/>
            </a:lvl5pPr>
            <a:lvl6pPr marL="2710657" indent="0">
              <a:buNone/>
              <a:defRPr sz="1900" b="1"/>
            </a:lvl6pPr>
            <a:lvl7pPr marL="3252790" indent="0">
              <a:buNone/>
              <a:defRPr sz="1900" b="1"/>
            </a:lvl7pPr>
            <a:lvl8pPr marL="3794916" indent="0">
              <a:buNone/>
              <a:defRPr sz="1900" b="1"/>
            </a:lvl8pPr>
            <a:lvl9pPr marL="4337050"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972" y="2169342"/>
            <a:ext cx="4042478"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59" y="272639"/>
            <a:ext cx="3008834"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763" y="272418"/>
            <a:ext cx="5112638"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59" y="1431446"/>
            <a:ext cx="3008834" cy="4679118"/>
          </a:xfrm>
        </p:spPr>
        <p:txBody>
          <a:bodyPr/>
          <a:lstStyle>
            <a:lvl1pPr marL="0" indent="0">
              <a:buNone/>
              <a:defRPr sz="1700"/>
            </a:lvl1pPr>
            <a:lvl2pPr marL="542142" indent="0">
              <a:buNone/>
              <a:defRPr sz="1600"/>
            </a:lvl2pPr>
            <a:lvl3pPr marL="1084288" indent="0">
              <a:buNone/>
              <a:defRPr sz="1200"/>
            </a:lvl3pPr>
            <a:lvl4pPr marL="1626400" indent="0">
              <a:buNone/>
              <a:defRPr sz="1100"/>
            </a:lvl4pPr>
            <a:lvl5pPr marL="2168525" indent="0">
              <a:buNone/>
              <a:defRPr sz="1100"/>
            </a:lvl5pPr>
            <a:lvl6pPr marL="2710657" indent="0">
              <a:buNone/>
              <a:defRPr sz="1100"/>
            </a:lvl6pPr>
            <a:lvl7pPr marL="3252790" indent="0">
              <a:buNone/>
              <a:defRPr sz="1100"/>
            </a:lvl7pPr>
            <a:lvl8pPr marL="3794916" indent="0">
              <a:buNone/>
              <a:defRPr sz="1100"/>
            </a:lvl8pPr>
            <a:lvl9pPr marL="4337050"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53" y="4788447"/>
            <a:ext cx="5487353"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53" y="611558"/>
            <a:ext cx="5487353" cy="4104323"/>
          </a:xfrm>
        </p:spPr>
        <p:txBody>
          <a:bodyPr/>
          <a:lstStyle>
            <a:lvl1pPr marL="0" indent="0">
              <a:buNone/>
              <a:defRPr sz="3800"/>
            </a:lvl1pPr>
            <a:lvl2pPr marL="542142" indent="0">
              <a:buNone/>
              <a:defRPr sz="3300"/>
            </a:lvl2pPr>
            <a:lvl3pPr marL="1084288" indent="0">
              <a:buNone/>
              <a:defRPr sz="2900"/>
            </a:lvl3pPr>
            <a:lvl4pPr marL="1626400" indent="0">
              <a:buNone/>
              <a:defRPr sz="2400"/>
            </a:lvl4pPr>
            <a:lvl5pPr marL="2168525" indent="0">
              <a:buNone/>
              <a:defRPr sz="2400"/>
            </a:lvl5pPr>
            <a:lvl6pPr marL="2710657" indent="0">
              <a:buNone/>
              <a:defRPr sz="2400"/>
            </a:lvl6pPr>
            <a:lvl7pPr marL="3252790" indent="0">
              <a:buNone/>
              <a:defRPr sz="2400"/>
            </a:lvl7pPr>
            <a:lvl8pPr marL="3794916" indent="0">
              <a:buNone/>
              <a:defRPr sz="2400"/>
            </a:lvl8pPr>
            <a:lvl9pPr marL="4337050" indent="0">
              <a:buNone/>
              <a:defRPr sz="2400"/>
            </a:lvl9pPr>
          </a:lstStyle>
          <a:p>
            <a:endParaRPr lang="fr-FR"/>
          </a:p>
        </p:txBody>
      </p:sp>
      <p:sp>
        <p:nvSpPr>
          <p:cNvPr id="4" name="Espace réservé du texte 3"/>
          <p:cNvSpPr>
            <a:spLocks noGrp="1"/>
          </p:cNvSpPr>
          <p:nvPr>
            <p:ph type="body" sz="half" idx="2"/>
          </p:nvPr>
        </p:nvSpPr>
        <p:spPr>
          <a:xfrm>
            <a:off x="1792653" y="5353683"/>
            <a:ext cx="5487353" cy="802812"/>
          </a:xfrm>
        </p:spPr>
        <p:txBody>
          <a:bodyPr/>
          <a:lstStyle>
            <a:lvl1pPr marL="0" indent="0">
              <a:buNone/>
              <a:defRPr sz="1700"/>
            </a:lvl1pPr>
            <a:lvl2pPr marL="542142" indent="0">
              <a:buNone/>
              <a:defRPr sz="1600"/>
            </a:lvl2pPr>
            <a:lvl3pPr marL="1084288" indent="0">
              <a:buNone/>
              <a:defRPr sz="1200"/>
            </a:lvl3pPr>
            <a:lvl4pPr marL="1626400" indent="0">
              <a:buNone/>
              <a:defRPr sz="1100"/>
            </a:lvl4pPr>
            <a:lvl5pPr marL="2168525" indent="0">
              <a:buNone/>
              <a:defRPr sz="1100"/>
            </a:lvl5pPr>
            <a:lvl6pPr marL="2710657" indent="0">
              <a:buNone/>
              <a:defRPr sz="1100"/>
            </a:lvl6pPr>
            <a:lvl7pPr marL="3252790" indent="0">
              <a:buNone/>
              <a:defRPr sz="1100"/>
            </a:lvl7pPr>
            <a:lvl8pPr marL="3794916" indent="0">
              <a:buNone/>
              <a:defRPr sz="1100"/>
            </a:lvl8pPr>
            <a:lvl9pPr marL="4337050"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801" y="274007"/>
            <a:ext cx="2057757"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369" y="274007"/>
            <a:ext cx="6020845"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104"/>
            <a:ext cx="7773750"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06"/>
            <a:ext cx="6401911" cy="1748136"/>
          </a:xfrm>
        </p:spPr>
        <p:txBody>
          <a:bodyPr/>
          <a:lstStyle>
            <a:lvl1pPr marL="0" indent="0" algn="ctr">
              <a:buNone/>
              <a:defRPr>
                <a:solidFill>
                  <a:schemeClr val="tx1">
                    <a:tint val="75000"/>
                  </a:schemeClr>
                </a:solidFill>
              </a:defRPr>
            </a:lvl1pPr>
            <a:lvl2pPr marL="542959" indent="0" algn="ctr">
              <a:buNone/>
              <a:defRPr>
                <a:solidFill>
                  <a:schemeClr val="tx1">
                    <a:tint val="75000"/>
                  </a:schemeClr>
                </a:solidFill>
              </a:defRPr>
            </a:lvl2pPr>
            <a:lvl3pPr marL="1085931" indent="0" algn="ctr">
              <a:buNone/>
              <a:defRPr>
                <a:solidFill>
                  <a:schemeClr val="tx1">
                    <a:tint val="75000"/>
                  </a:schemeClr>
                </a:solidFill>
              </a:defRPr>
            </a:lvl3pPr>
            <a:lvl4pPr marL="1628873" indent="0" algn="ctr">
              <a:buNone/>
              <a:defRPr>
                <a:solidFill>
                  <a:schemeClr val="tx1">
                    <a:tint val="75000"/>
                  </a:schemeClr>
                </a:solidFill>
              </a:defRPr>
            </a:lvl4pPr>
            <a:lvl5pPr marL="2171827" indent="0" algn="ctr">
              <a:buNone/>
              <a:defRPr>
                <a:solidFill>
                  <a:schemeClr val="tx1">
                    <a:tint val="75000"/>
                  </a:schemeClr>
                </a:solidFill>
              </a:defRPr>
            </a:lvl5pPr>
            <a:lvl6pPr marL="2714783" indent="0" algn="ctr">
              <a:buNone/>
              <a:defRPr>
                <a:solidFill>
                  <a:schemeClr val="tx1">
                    <a:tint val="75000"/>
                  </a:schemeClr>
                </a:solidFill>
              </a:defRPr>
            </a:lvl6pPr>
            <a:lvl7pPr marL="3257736" indent="0" algn="ctr">
              <a:buNone/>
              <a:defRPr>
                <a:solidFill>
                  <a:schemeClr val="tx1">
                    <a:tint val="75000"/>
                  </a:schemeClr>
                </a:solidFill>
              </a:defRPr>
            </a:lvl7pPr>
            <a:lvl8pPr marL="3800694" indent="0" algn="ctr">
              <a:buNone/>
              <a:defRPr>
                <a:solidFill>
                  <a:schemeClr val="tx1">
                    <a:tint val="75000"/>
                  </a:schemeClr>
                </a:solidFill>
              </a:defRPr>
            </a:lvl8pPr>
            <a:lvl9pPr marL="434365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40" y="4395683"/>
            <a:ext cx="7773750"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40" y="2899316"/>
            <a:ext cx="7773750" cy="1496368"/>
          </a:xfrm>
        </p:spPr>
        <p:txBody>
          <a:bodyPr anchor="b"/>
          <a:lstStyle>
            <a:lvl1pPr marL="0" indent="0">
              <a:buNone/>
              <a:defRPr sz="2400">
                <a:solidFill>
                  <a:schemeClr val="tx1">
                    <a:tint val="75000"/>
                  </a:schemeClr>
                </a:solidFill>
              </a:defRPr>
            </a:lvl1pPr>
            <a:lvl2pPr marL="542959" indent="0">
              <a:buNone/>
              <a:defRPr sz="2100">
                <a:solidFill>
                  <a:schemeClr val="tx1">
                    <a:tint val="75000"/>
                  </a:schemeClr>
                </a:solidFill>
              </a:defRPr>
            </a:lvl2pPr>
            <a:lvl3pPr marL="1085931" indent="0">
              <a:buNone/>
              <a:defRPr sz="1900">
                <a:solidFill>
                  <a:schemeClr val="tx1">
                    <a:tint val="75000"/>
                  </a:schemeClr>
                </a:solidFill>
              </a:defRPr>
            </a:lvl3pPr>
            <a:lvl4pPr marL="1628873" indent="0">
              <a:buNone/>
              <a:defRPr sz="1700">
                <a:solidFill>
                  <a:schemeClr val="tx1">
                    <a:tint val="75000"/>
                  </a:schemeClr>
                </a:solidFill>
              </a:defRPr>
            </a:lvl4pPr>
            <a:lvl5pPr marL="2171827" indent="0">
              <a:buNone/>
              <a:defRPr sz="1700">
                <a:solidFill>
                  <a:schemeClr val="tx1">
                    <a:tint val="75000"/>
                  </a:schemeClr>
                </a:solidFill>
              </a:defRPr>
            </a:lvl5pPr>
            <a:lvl6pPr marL="2714783" indent="0">
              <a:buNone/>
              <a:defRPr sz="1700">
                <a:solidFill>
                  <a:schemeClr val="tx1">
                    <a:tint val="75000"/>
                  </a:schemeClr>
                </a:solidFill>
              </a:defRPr>
            </a:lvl6pPr>
            <a:lvl7pPr marL="3257736" indent="0">
              <a:buNone/>
              <a:defRPr sz="1700">
                <a:solidFill>
                  <a:schemeClr val="tx1">
                    <a:tint val="75000"/>
                  </a:schemeClr>
                </a:solidFill>
              </a:defRPr>
            </a:lvl7pPr>
            <a:lvl8pPr marL="3800694" indent="0">
              <a:buNone/>
              <a:defRPr sz="1700">
                <a:solidFill>
                  <a:schemeClr val="tx1">
                    <a:tint val="75000"/>
                  </a:schemeClr>
                </a:solidFill>
              </a:defRPr>
            </a:lvl8pPr>
            <a:lvl9pPr marL="4343652"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20" y="1596273"/>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136" y="1596273"/>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367" y="1531209"/>
            <a:ext cx="4040890" cy="638133"/>
          </a:xfrm>
        </p:spPr>
        <p:txBody>
          <a:bodyPr anchor="b"/>
          <a:lstStyle>
            <a:lvl1pPr marL="0" indent="0">
              <a:buNone/>
              <a:defRPr sz="2900" b="1"/>
            </a:lvl1pPr>
            <a:lvl2pPr marL="542959" indent="0">
              <a:buNone/>
              <a:defRPr sz="2400" b="1"/>
            </a:lvl2pPr>
            <a:lvl3pPr marL="1085931" indent="0">
              <a:buNone/>
              <a:defRPr sz="2100" b="1"/>
            </a:lvl3pPr>
            <a:lvl4pPr marL="1628873" indent="0">
              <a:buNone/>
              <a:defRPr sz="1900" b="1"/>
            </a:lvl4pPr>
            <a:lvl5pPr marL="2171827" indent="0">
              <a:buNone/>
              <a:defRPr sz="1900" b="1"/>
            </a:lvl5pPr>
            <a:lvl6pPr marL="2714783" indent="0">
              <a:buNone/>
              <a:defRPr sz="1900" b="1"/>
            </a:lvl6pPr>
            <a:lvl7pPr marL="3257736" indent="0">
              <a:buNone/>
              <a:defRPr sz="1900" b="1"/>
            </a:lvl7pPr>
            <a:lvl8pPr marL="3800694" indent="0">
              <a:buNone/>
              <a:defRPr sz="1900" b="1"/>
            </a:lvl8pPr>
            <a:lvl9pPr marL="4343652"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367" y="2169339"/>
            <a:ext cx="4040890"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73" y="1531209"/>
            <a:ext cx="4042477" cy="638133"/>
          </a:xfrm>
        </p:spPr>
        <p:txBody>
          <a:bodyPr anchor="b"/>
          <a:lstStyle>
            <a:lvl1pPr marL="0" indent="0">
              <a:buNone/>
              <a:defRPr sz="2900" b="1"/>
            </a:lvl1pPr>
            <a:lvl2pPr marL="542959" indent="0">
              <a:buNone/>
              <a:defRPr sz="2400" b="1"/>
            </a:lvl2pPr>
            <a:lvl3pPr marL="1085931" indent="0">
              <a:buNone/>
              <a:defRPr sz="2100" b="1"/>
            </a:lvl3pPr>
            <a:lvl4pPr marL="1628873" indent="0">
              <a:buNone/>
              <a:defRPr sz="1900" b="1"/>
            </a:lvl4pPr>
            <a:lvl5pPr marL="2171827" indent="0">
              <a:buNone/>
              <a:defRPr sz="1900" b="1"/>
            </a:lvl5pPr>
            <a:lvl6pPr marL="2714783" indent="0">
              <a:buNone/>
              <a:defRPr sz="1900" b="1"/>
            </a:lvl6pPr>
            <a:lvl7pPr marL="3257736" indent="0">
              <a:buNone/>
              <a:defRPr sz="1900" b="1"/>
            </a:lvl7pPr>
            <a:lvl8pPr marL="3800694" indent="0">
              <a:buNone/>
              <a:defRPr sz="1900" b="1"/>
            </a:lvl8pPr>
            <a:lvl9pPr marL="4343652"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73" y="2169339"/>
            <a:ext cx="4042477"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411" y="272461"/>
            <a:ext cx="300883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760" y="272360"/>
            <a:ext cx="5112638"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411" y="1431446"/>
            <a:ext cx="3008835" cy="4679118"/>
          </a:xfrm>
        </p:spPr>
        <p:txBody>
          <a:bodyPr/>
          <a:lstStyle>
            <a:lvl1pPr marL="0" indent="0">
              <a:buNone/>
              <a:defRPr sz="1700"/>
            </a:lvl1pPr>
            <a:lvl2pPr marL="542959" indent="0">
              <a:buNone/>
              <a:defRPr sz="1600"/>
            </a:lvl2pPr>
            <a:lvl3pPr marL="1085931" indent="0">
              <a:buNone/>
              <a:defRPr sz="1200"/>
            </a:lvl3pPr>
            <a:lvl4pPr marL="1628873" indent="0">
              <a:buNone/>
              <a:defRPr sz="1100"/>
            </a:lvl4pPr>
            <a:lvl5pPr marL="2171827" indent="0">
              <a:buNone/>
              <a:defRPr sz="1100"/>
            </a:lvl5pPr>
            <a:lvl6pPr marL="2714783" indent="0">
              <a:buNone/>
              <a:defRPr sz="1100"/>
            </a:lvl6pPr>
            <a:lvl7pPr marL="3257736" indent="0">
              <a:buNone/>
              <a:defRPr sz="1100"/>
            </a:lvl7pPr>
            <a:lvl8pPr marL="3800694" indent="0">
              <a:buNone/>
              <a:defRPr sz="1100"/>
            </a:lvl8pPr>
            <a:lvl9pPr marL="434365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32" y="4788384"/>
            <a:ext cx="5487353"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32" y="611361"/>
            <a:ext cx="5487353" cy="4104323"/>
          </a:xfrm>
        </p:spPr>
        <p:txBody>
          <a:bodyPr/>
          <a:lstStyle>
            <a:lvl1pPr marL="0" indent="0">
              <a:buNone/>
              <a:defRPr sz="3800"/>
            </a:lvl1pPr>
            <a:lvl2pPr marL="542959" indent="0">
              <a:buNone/>
              <a:defRPr sz="3300"/>
            </a:lvl2pPr>
            <a:lvl3pPr marL="1085931" indent="0">
              <a:buNone/>
              <a:defRPr sz="2900"/>
            </a:lvl3pPr>
            <a:lvl4pPr marL="1628873" indent="0">
              <a:buNone/>
              <a:defRPr sz="2400"/>
            </a:lvl4pPr>
            <a:lvl5pPr marL="2171827" indent="0">
              <a:buNone/>
              <a:defRPr sz="2400"/>
            </a:lvl5pPr>
            <a:lvl6pPr marL="2714783" indent="0">
              <a:buNone/>
              <a:defRPr sz="2400"/>
            </a:lvl6pPr>
            <a:lvl7pPr marL="3257736" indent="0">
              <a:buNone/>
              <a:defRPr sz="2400"/>
            </a:lvl7pPr>
            <a:lvl8pPr marL="3800694" indent="0">
              <a:buNone/>
              <a:defRPr sz="2400"/>
            </a:lvl8pPr>
            <a:lvl9pPr marL="4343652" indent="0">
              <a:buNone/>
              <a:defRPr sz="2400"/>
            </a:lvl9pPr>
          </a:lstStyle>
          <a:p>
            <a:endParaRPr lang="fr-FR"/>
          </a:p>
        </p:txBody>
      </p:sp>
      <p:sp>
        <p:nvSpPr>
          <p:cNvPr id="4" name="Espace réservé du texte 3"/>
          <p:cNvSpPr>
            <a:spLocks noGrp="1"/>
          </p:cNvSpPr>
          <p:nvPr>
            <p:ph type="body" sz="half" idx="2"/>
          </p:nvPr>
        </p:nvSpPr>
        <p:spPr>
          <a:xfrm>
            <a:off x="1792632" y="5353676"/>
            <a:ext cx="5487353" cy="802812"/>
          </a:xfrm>
        </p:spPr>
        <p:txBody>
          <a:bodyPr/>
          <a:lstStyle>
            <a:lvl1pPr marL="0" indent="0">
              <a:buNone/>
              <a:defRPr sz="1700"/>
            </a:lvl1pPr>
            <a:lvl2pPr marL="542959" indent="0">
              <a:buNone/>
              <a:defRPr sz="1600"/>
            </a:lvl2pPr>
            <a:lvl3pPr marL="1085931" indent="0">
              <a:buNone/>
              <a:defRPr sz="1200"/>
            </a:lvl3pPr>
            <a:lvl4pPr marL="1628873" indent="0">
              <a:buNone/>
              <a:defRPr sz="1100"/>
            </a:lvl4pPr>
            <a:lvl5pPr marL="2171827" indent="0">
              <a:buNone/>
              <a:defRPr sz="1100"/>
            </a:lvl5pPr>
            <a:lvl6pPr marL="2714783" indent="0">
              <a:buNone/>
              <a:defRPr sz="1100"/>
            </a:lvl6pPr>
            <a:lvl7pPr marL="3257736" indent="0">
              <a:buNone/>
              <a:defRPr sz="1100"/>
            </a:lvl7pPr>
            <a:lvl8pPr marL="3800694" indent="0">
              <a:buNone/>
              <a:defRPr sz="1100"/>
            </a:lvl8pPr>
            <a:lvl9pPr marL="434365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681" y="273950"/>
            <a:ext cx="2057757"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368" y="273950"/>
            <a:ext cx="6020845"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48"/>
            <a:ext cx="6401911" cy="1748137"/>
          </a:xfrm>
        </p:spPr>
        <p:txBody>
          <a:bodyPr/>
          <a:lstStyle>
            <a:lvl1pPr marL="0" indent="0" algn="ctr">
              <a:buNone/>
              <a:defRPr>
                <a:solidFill>
                  <a:schemeClr val="tx1">
                    <a:tint val="75000"/>
                  </a:schemeClr>
                </a:solidFill>
              </a:defRPr>
            </a:lvl1pPr>
            <a:lvl2pPr marL="505506" indent="0" algn="ctr">
              <a:buNone/>
              <a:defRPr>
                <a:solidFill>
                  <a:schemeClr val="tx1">
                    <a:tint val="75000"/>
                  </a:schemeClr>
                </a:solidFill>
              </a:defRPr>
            </a:lvl2pPr>
            <a:lvl3pPr marL="1011015" indent="0" algn="ctr">
              <a:buNone/>
              <a:defRPr>
                <a:solidFill>
                  <a:schemeClr val="tx1">
                    <a:tint val="75000"/>
                  </a:schemeClr>
                </a:solidFill>
              </a:defRPr>
            </a:lvl3pPr>
            <a:lvl4pPr marL="1516513" indent="0" algn="ctr">
              <a:buNone/>
              <a:defRPr>
                <a:solidFill>
                  <a:schemeClr val="tx1">
                    <a:tint val="75000"/>
                  </a:schemeClr>
                </a:solidFill>
              </a:defRPr>
            </a:lvl4pPr>
            <a:lvl5pPr marL="2022023" indent="0" algn="ctr">
              <a:buNone/>
              <a:defRPr>
                <a:solidFill>
                  <a:schemeClr val="tx1">
                    <a:tint val="75000"/>
                  </a:schemeClr>
                </a:solidFill>
              </a:defRPr>
            </a:lvl5pPr>
            <a:lvl6pPr marL="2527537" indent="0" algn="ctr">
              <a:buNone/>
              <a:defRPr>
                <a:solidFill>
                  <a:schemeClr val="tx1">
                    <a:tint val="75000"/>
                  </a:schemeClr>
                </a:solidFill>
              </a:defRPr>
            </a:lvl6pPr>
            <a:lvl7pPr marL="3033037" indent="0" algn="ctr">
              <a:buNone/>
              <a:defRPr>
                <a:solidFill>
                  <a:schemeClr val="tx1">
                    <a:tint val="75000"/>
                  </a:schemeClr>
                </a:solidFill>
              </a:defRPr>
            </a:lvl7pPr>
            <a:lvl8pPr marL="3538546" indent="0" algn="ctr">
              <a:buNone/>
              <a:defRPr>
                <a:solidFill>
                  <a:schemeClr val="tx1">
                    <a:tint val="75000"/>
                  </a:schemeClr>
                </a:solidFill>
              </a:defRPr>
            </a:lvl8pPr>
            <a:lvl9pPr marL="404404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5506" indent="0">
              <a:buNone/>
              <a:defRPr sz="2000">
                <a:solidFill>
                  <a:schemeClr val="tx1">
                    <a:tint val="75000"/>
                  </a:schemeClr>
                </a:solidFill>
              </a:defRPr>
            </a:lvl2pPr>
            <a:lvl3pPr marL="1011015" indent="0">
              <a:buNone/>
              <a:defRPr sz="1800">
                <a:solidFill>
                  <a:schemeClr val="tx1">
                    <a:tint val="75000"/>
                  </a:schemeClr>
                </a:solidFill>
              </a:defRPr>
            </a:lvl3pPr>
            <a:lvl4pPr marL="1516513" indent="0">
              <a:buNone/>
              <a:defRPr sz="1600">
                <a:solidFill>
                  <a:schemeClr val="tx1">
                    <a:tint val="75000"/>
                  </a:schemeClr>
                </a:solidFill>
              </a:defRPr>
            </a:lvl4pPr>
            <a:lvl5pPr marL="2022023" indent="0">
              <a:buNone/>
              <a:defRPr sz="1600">
                <a:solidFill>
                  <a:schemeClr val="tx1">
                    <a:tint val="75000"/>
                  </a:schemeClr>
                </a:solidFill>
              </a:defRPr>
            </a:lvl5pPr>
            <a:lvl6pPr marL="2527537" indent="0">
              <a:buNone/>
              <a:defRPr sz="1600">
                <a:solidFill>
                  <a:schemeClr val="tx1">
                    <a:tint val="75000"/>
                  </a:schemeClr>
                </a:solidFill>
              </a:defRPr>
            </a:lvl6pPr>
            <a:lvl7pPr marL="3033037" indent="0">
              <a:buNone/>
              <a:defRPr sz="1600">
                <a:solidFill>
                  <a:schemeClr val="tx1">
                    <a:tint val="75000"/>
                  </a:schemeClr>
                </a:solidFill>
              </a:defRPr>
            </a:lvl7pPr>
            <a:lvl8pPr marL="3538546" indent="0">
              <a:buNone/>
              <a:defRPr sz="1600">
                <a:solidFill>
                  <a:schemeClr val="tx1">
                    <a:tint val="75000"/>
                  </a:schemeClr>
                </a:solidFill>
              </a:defRPr>
            </a:lvl8pPr>
            <a:lvl9pPr marL="4044049"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18"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54"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5506" indent="0">
              <a:buNone/>
              <a:defRPr sz="2200" b="1"/>
            </a:lvl2pPr>
            <a:lvl3pPr marL="1011015" indent="0">
              <a:buNone/>
              <a:defRPr sz="2000" b="1"/>
            </a:lvl3pPr>
            <a:lvl4pPr marL="1516513" indent="0">
              <a:buNone/>
              <a:defRPr sz="1800" b="1"/>
            </a:lvl4pPr>
            <a:lvl5pPr marL="2022023" indent="0">
              <a:buNone/>
              <a:defRPr sz="1800" b="1"/>
            </a:lvl5pPr>
            <a:lvl6pPr marL="2527537" indent="0">
              <a:buNone/>
              <a:defRPr sz="1800" b="1"/>
            </a:lvl6pPr>
            <a:lvl7pPr marL="3033037" indent="0">
              <a:buNone/>
              <a:defRPr sz="1800" b="1"/>
            </a:lvl7pPr>
            <a:lvl8pPr marL="3538546" indent="0">
              <a:buNone/>
              <a:defRPr sz="1800" b="1"/>
            </a:lvl8pPr>
            <a:lvl9pPr marL="4044049"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81"/>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82" y="1531221"/>
            <a:ext cx="4042477" cy="638133"/>
          </a:xfrm>
        </p:spPr>
        <p:txBody>
          <a:bodyPr anchor="b"/>
          <a:lstStyle>
            <a:lvl1pPr marL="0" indent="0">
              <a:buNone/>
              <a:defRPr sz="2700" b="1"/>
            </a:lvl1pPr>
            <a:lvl2pPr marL="505506" indent="0">
              <a:buNone/>
              <a:defRPr sz="2200" b="1"/>
            </a:lvl2pPr>
            <a:lvl3pPr marL="1011015" indent="0">
              <a:buNone/>
              <a:defRPr sz="2000" b="1"/>
            </a:lvl3pPr>
            <a:lvl4pPr marL="1516513" indent="0">
              <a:buNone/>
              <a:defRPr sz="1800" b="1"/>
            </a:lvl4pPr>
            <a:lvl5pPr marL="2022023" indent="0">
              <a:buNone/>
              <a:defRPr sz="1800" b="1"/>
            </a:lvl5pPr>
            <a:lvl6pPr marL="2527537" indent="0">
              <a:buNone/>
              <a:defRPr sz="1800" b="1"/>
            </a:lvl6pPr>
            <a:lvl7pPr marL="3033037" indent="0">
              <a:buNone/>
              <a:defRPr sz="1800" b="1"/>
            </a:lvl7pPr>
            <a:lvl8pPr marL="3538546" indent="0">
              <a:buNone/>
              <a:defRPr sz="1800" b="1"/>
            </a:lvl8pPr>
            <a:lvl9pPr marL="4044049"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82" y="2169381"/>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24"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24" y="1431461"/>
            <a:ext cx="3008835" cy="4679118"/>
          </a:xfrm>
        </p:spPr>
        <p:txBody>
          <a:bodyPr/>
          <a:lstStyle>
            <a:lvl1pPr marL="0" indent="0">
              <a:buNone/>
              <a:defRPr sz="1600"/>
            </a:lvl1pPr>
            <a:lvl2pPr marL="505506" indent="0">
              <a:buNone/>
              <a:defRPr sz="1300"/>
            </a:lvl2pPr>
            <a:lvl3pPr marL="1011015" indent="0">
              <a:buNone/>
              <a:defRPr sz="1100"/>
            </a:lvl3pPr>
            <a:lvl4pPr marL="1516513" indent="0">
              <a:buNone/>
              <a:defRPr sz="1000"/>
            </a:lvl4pPr>
            <a:lvl5pPr marL="2022023" indent="0">
              <a:buNone/>
              <a:defRPr sz="1000"/>
            </a:lvl5pPr>
            <a:lvl6pPr marL="2527537" indent="0">
              <a:buNone/>
              <a:defRPr sz="1000"/>
            </a:lvl6pPr>
            <a:lvl7pPr marL="3033037" indent="0">
              <a:buNone/>
              <a:defRPr sz="1000"/>
            </a:lvl7pPr>
            <a:lvl8pPr marL="3538546" indent="0">
              <a:buNone/>
              <a:defRPr sz="1000"/>
            </a:lvl8pPr>
            <a:lvl9pPr marL="40440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58"/>
            <a:ext cx="5487353" cy="4104323"/>
          </a:xfrm>
        </p:spPr>
        <p:txBody>
          <a:bodyPr/>
          <a:lstStyle>
            <a:lvl1pPr marL="0" indent="0">
              <a:buNone/>
              <a:defRPr sz="3600"/>
            </a:lvl1pPr>
            <a:lvl2pPr marL="505506" indent="0">
              <a:buNone/>
              <a:defRPr sz="3100"/>
            </a:lvl2pPr>
            <a:lvl3pPr marL="1011015" indent="0">
              <a:buNone/>
              <a:defRPr sz="2700"/>
            </a:lvl3pPr>
            <a:lvl4pPr marL="1516513" indent="0">
              <a:buNone/>
              <a:defRPr sz="2200"/>
            </a:lvl4pPr>
            <a:lvl5pPr marL="2022023" indent="0">
              <a:buNone/>
              <a:defRPr sz="2200"/>
            </a:lvl5pPr>
            <a:lvl6pPr marL="2527537" indent="0">
              <a:buNone/>
              <a:defRPr sz="2200"/>
            </a:lvl6pPr>
            <a:lvl7pPr marL="3033037" indent="0">
              <a:buNone/>
              <a:defRPr sz="2200"/>
            </a:lvl7pPr>
            <a:lvl8pPr marL="3538546" indent="0">
              <a:buNone/>
              <a:defRPr sz="2200"/>
            </a:lvl8pPr>
            <a:lvl9pPr marL="4044049"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5506" indent="0">
              <a:buNone/>
              <a:defRPr sz="1300"/>
            </a:lvl2pPr>
            <a:lvl3pPr marL="1011015" indent="0">
              <a:buNone/>
              <a:defRPr sz="1100"/>
            </a:lvl3pPr>
            <a:lvl4pPr marL="1516513" indent="0">
              <a:buNone/>
              <a:defRPr sz="1000"/>
            </a:lvl4pPr>
            <a:lvl5pPr marL="2022023" indent="0">
              <a:buNone/>
              <a:defRPr sz="1000"/>
            </a:lvl5pPr>
            <a:lvl6pPr marL="2527537" indent="0">
              <a:buNone/>
              <a:defRPr sz="1000"/>
            </a:lvl6pPr>
            <a:lvl7pPr marL="3033037" indent="0">
              <a:buNone/>
              <a:defRPr sz="1000"/>
            </a:lvl7pPr>
            <a:lvl8pPr marL="3538546" indent="0">
              <a:buNone/>
              <a:defRPr sz="1000"/>
            </a:lvl8pPr>
            <a:lvl9pPr marL="404404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44"/>
            <a:ext cx="6401911" cy="1748137"/>
          </a:xfrm>
        </p:spPr>
        <p:txBody>
          <a:bodyPr/>
          <a:lstStyle>
            <a:lvl1pPr marL="0" indent="0" algn="ctr">
              <a:buNone/>
              <a:defRPr>
                <a:solidFill>
                  <a:schemeClr val="tx1">
                    <a:tint val="75000"/>
                  </a:schemeClr>
                </a:solidFill>
              </a:defRPr>
            </a:lvl1pPr>
            <a:lvl2pPr marL="505676" indent="0" algn="ctr">
              <a:buNone/>
              <a:defRPr>
                <a:solidFill>
                  <a:schemeClr val="tx1">
                    <a:tint val="75000"/>
                  </a:schemeClr>
                </a:solidFill>
              </a:defRPr>
            </a:lvl2pPr>
            <a:lvl3pPr marL="1011354" indent="0" algn="ctr">
              <a:buNone/>
              <a:defRPr>
                <a:solidFill>
                  <a:schemeClr val="tx1">
                    <a:tint val="75000"/>
                  </a:schemeClr>
                </a:solidFill>
              </a:defRPr>
            </a:lvl3pPr>
            <a:lvl4pPr marL="1517023" indent="0" algn="ctr">
              <a:buNone/>
              <a:defRPr>
                <a:solidFill>
                  <a:schemeClr val="tx1">
                    <a:tint val="75000"/>
                  </a:schemeClr>
                </a:solidFill>
              </a:defRPr>
            </a:lvl4pPr>
            <a:lvl5pPr marL="2022702" indent="0" algn="ctr">
              <a:buNone/>
              <a:defRPr>
                <a:solidFill>
                  <a:schemeClr val="tx1">
                    <a:tint val="75000"/>
                  </a:schemeClr>
                </a:solidFill>
              </a:defRPr>
            </a:lvl5pPr>
            <a:lvl6pPr marL="2528386" indent="0" algn="ctr">
              <a:buNone/>
              <a:defRPr>
                <a:solidFill>
                  <a:schemeClr val="tx1">
                    <a:tint val="75000"/>
                  </a:schemeClr>
                </a:solidFill>
              </a:defRPr>
            </a:lvl6pPr>
            <a:lvl7pPr marL="3034056" indent="0" algn="ctr">
              <a:buNone/>
              <a:defRPr>
                <a:solidFill>
                  <a:schemeClr val="tx1">
                    <a:tint val="75000"/>
                  </a:schemeClr>
                </a:solidFill>
              </a:defRPr>
            </a:lvl7pPr>
            <a:lvl8pPr marL="3539735" indent="0" algn="ctr">
              <a:buNone/>
              <a:defRPr>
                <a:solidFill>
                  <a:schemeClr val="tx1">
                    <a:tint val="75000"/>
                  </a:schemeClr>
                </a:solidFill>
              </a:defRPr>
            </a:lvl8pPr>
            <a:lvl9pPr marL="404540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5676" indent="0">
              <a:buNone/>
              <a:defRPr sz="2000">
                <a:solidFill>
                  <a:schemeClr val="tx1">
                    <a:tint val="75000"/>
                  </a:schemeClr>
                </a:solidFill>
              </a:defRPr>
            </a:lvl2pPr>
            <a:lvl3pPr marL="1011354" indent="0">
              <a:buNone/>
              <a:defRPr sz="1800">
                <a:solidFill>
                  <a:schemeClr val="tx1">
                    <a:tint val="75000"/>
                  </a:schemeClr>
                </a:solidFill>
              </a:defRPr>
            </a:lvl3pPr>
            <a:lvl4pPr marL="1517023" indent="0">
              <a:buNone/>
              <a:defRPr sz="1600">
                <a:solidFill>
                  <a:schemeClr val="tx1">
                    <a:tint val="75000"/>
                  </a:schemeClr>
                </a:solidFill>
              </a:defRPr>
            </a:lvl4pPr>
            <a:lvl5pPr marL="2022702" indent="0">
              <a:buNone/>
              <a:defRPr sz="1600">
                <a:solidFill>
                  <a:schemeClr val="tx1">
                    <a:tint val="75000"/>
                  </a:schemeClr>
                </a:solidFill>
              </a:defRPr>
            </a:lvl5pPr>
            <a:lvl6pPr marL="2528386" indent="0">
              <a:buNone/>
              <a:defRPr sz="1600">
                <a:solidFill>
                  <a:schemeClr val="tx1">
                    <a:tint val="75000"/>
                  </a:schemeClr>
                </a:solidFill>
              </a:defRPr>
            </a:lvl6pPr>
            <a:lvl7pPr marL="3034056" indent="0">
              <a:buNone/>
              <a:defRPr sz="1600">
                <a:solidFill>
                  <a:schemeClr val="tx1">
                    <a:tint val="75000"/>
                  </a:schemeClr>
                </a:solidFill>
              </a:defRPr>
            </a:lvl7pPr>
            <a:lvl8pPr marL="3539735" indent="0">
              <a:buNone/>
              <a:defRPr sz="1600">
                <a:solidFill>
                  <a:schemeClr val="tx1">
                    <a:tint val="75000"/>
                  </a:schemeClr>
                </a:solidFill>
              </a:defRPr>
            </a:lvl8pPr>
            <a:lvl9pPr marL="4045408"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15"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50"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5676" indent="0">
              <a:buNone/>
              <a:defRPr sz="2200" b="1"/>
            </a:lvl2pPr>
            <a:lvl3pPr marL="1011354" indent="0">
              <a:buNone/>
              <a:defRPr sz="2000" b="1"/>
            </a:lvl3pPr>
            <a:lvl4pPr marL="1517023" indent="0">
              <a:buNone/>
              <a:defRPr sz="1800" b="1"/>
            </a:lvl4pPr>
            <a:lvl5pPr marL="2022702" indent="0">
              <a:buNone/>
              <a:defRPr sz="1800" b="1"/>
            </a:lvl5pPr>
            <a:lvl6pPr marL="2528386" indent="0">
              <a:buNone/>
              <a:defRPr sz="1800" b="1"/>
            </a:lvl6pPr>
            <a:lvl7pPr marL="3034056" indent="0">
              <a:buNone/>
              <a:defRPr sz="1800" b="1"/>
            </a:lvl7pPr>
            <a:lvl8pPr marL="3539735" indent="0">
              <a:buNone/>
              <a:defRPr sz="1800" b="1"/>
            </a:lvl8pPr>
            <a:lvl9pPr marL="4045408"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77"/>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79" y="1531221"/>
            <a:ext cx="4042477" cy="638133"/>
          </a:xfrm>
        </p:spPr>
        <p:txBody>
          <a:bodyPr anchor="b"/>
          <a:lstStyle>
            <a:lvl1pPr marL="0" indent="0">
              <a:buNone/>
              <a:defRPr sz="2700" b="1"/>
            </a:lvl1pPr>
            <a:lvl2pPr marL="505676" indent="0">
              <a:buNone/>
              <a:defRPr sz="2200" b="1"/>
            </a:lvl2pPr>
            <a:lvl3pPr marL="1011354" indent="0">
              <a:buNone/>
              <a:defRPr sz="2000" b="1"/>
            </a:lvl3pPr>
            <a:lvl4pPr marL="1517023" indent="0">
              <a:buNone/>
              <a:defRPr sz="1800" b="1"/>
            </a:lvl4pPr>
            <a:lvl5pPr marL="2022702" indent="0">
              <a:buNone/>
              <a:defRPr sz="1800" b="1"/>
            </a:lvl5pPr>
            <a:lvl6pPr marL="2528386" indent="0">
              <a:buNone/>
              <a:defRPr sz="1800" b="1"/>
            </a:lvl6pPr>
            <a:lvl7pPr marL="3034056" indent="0">
              <a:buNone/>
              <a:defRPr sz="1800" b="1"/>
            </a:lvl7pPr>
            <a:lvl8pPr marL="3539735" indent="0">
              <a:buNone/>
              <a:defRPr sz="1800" b="1"/>
            </a:lvl8pPr>
            <a:lvl9pPr marL="4045408"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79" y="2169377"/>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21"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21" y="1431461"/>
            <a:ext cx="3008835" cy="4679118"/>
          </a:xfrm>
        </p:spPr>
        <p:txBody>
          <a:bodyPr/>
          <a:lstStyle>
            <a:lvl1pPr marL="0" indent="0">
              <a:buNone/>
              <a:defRPr sz="1600"/>
            </a:lvl1pPr>
            <a:lvl2pPr marL="505676" indent="0">
              <a:buNone/>
              <a:defRPr sz="1300"/>
            </a:lvl2pPr>
            <a:lvl3pPr marL="1011354" indent="0">
              <a:buNone/>
              <a:defRPr sz="1100"/>
            </a:lvl3pPr>
            <a:lvl4pPr marL="1517023" indent="0">
              <a:buNone/>
              <a:defRPr sz="1000"/>
            </a:lvl4pPr>
            <a:lvl5pPr marL="2022702" indent="0">
              <a:buNone/>
              <a:defRPr sz="1000"/>
            </a:lvl5pPr>
            <a:lvl6pPr marL="2528386" indent="0">
              <a:buNone/>
              <a:defRPr sz="1000"/>
            </a:lvl6pPr>
            <a:lvl7pPr marL="3034056" indent="0">
              <a:buNone/>
              <a:defRPr sz="1000"/>
            </a:lvl7pPr>
            <a:lvl8pPr marL="3539735" indent="0">
              <a:buNone/>
              <a:defRPr sz="1000"/>
            </a:lvl8pPr>
            <a:lvl9pPr marL="4045408"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54"/>
            <a:ext cx="5487353" cy="4104323"/>
          </a:xfrm>
        </p:spPr>
        <p:txBody>
          <a:bodyPr/>
          <a:lstStyle>
            <a:lvl1pPr marL="0" indent="0">
              <a:buNone/>
              <a:defRPr sz="3600"/>
            </a:lvl1pPr>
            <a:lvl2pPr marL="505676" indent="0">
              <a:buNone/>
              <a:defRPr sz="3100"/>
            </a:lvl2pPr>
            <a:lvl3pPr marL="1011354" indent="0">
              <a:buNone/>
              <a:defRPr sz="2700"/>
            </a:lvl3pPr>
            <a:lvl4pPr marL="1517023" indent="0">
              <a:buNone/>
              <a:defRPr sz="2200"/>
            </a:lvl4pPr>
            <a:lvl5pPr marL="2022702" indent="0">
              <a:buNone/>
              <a:defRPr sz="2200"/>
            </a:lvl5pPr>
            <a:lvl6pPr marL="2528386" indent="0">
              <a:buNone/>
              <a:defRPr sz="2200"/>
            </a:lvl6pPr>
            <a:lvl7pPr marL="3034056" indent="0">
              <a:buNone/>
              <a:defRPr sz="2200"/>
            </a:lvl7pPr>
            <a:lvl8pPr marL="3539735" indent="0">
              <a:buNone/>
              <a:defRPr sz="2200"/>
            </a:lvl8pPr>
            <a:lvl9pPr marL="4045408"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5676" indent="0">
              <a:buNone/>
              <a:defRPr sz="1300"/>
            </a:lvl2pPr>
            <a:lvl3pPr marL="1011354" indent="0">
              <a:buNone/>
              <a:defRPr sz="1100"/>
            </a:lvl3pPr>
            <a:lvl4pPr marL="1517023" indent="0">
              <a:buNone/>
              <a:defRPr sz="1000"/>
            </a:lvl4pPr>
            <a:lvl5pPr marL="2022702" indent="0">
              <a:buNone/>
              <a:defRPr sz="1000"/>
            </a:lvl5pPr>
            <a:lvl6pPr marL="2528386" indent="0">
              <a:buNone/>
              <a:defRPr sz="1000"/>
            </a:lvl6pPr>
            <a:lvl7pPr marL="3034056" indent="0">
              <a:buNone/>
              <a:defRPr sz="1000"/>
            </a:lvl7pPr>
            <a:lvl8pPr marL="3539735" indent="0">
              <a:buNone/>
              <a:defRPr sz="1000"/>
            </a:lvl8pPr>
            <a:lvl9pPr marL="4045408"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40"/>
            <a:ext cx="6401911" cy="1748137"/>
          </a:xfrm>
        </p:spPr>
        <p:txBody>
          <a:bodyPr/>
          <a:lstStyle>
            <a:lvl1pPr marL="0" indent="0" algn="ctr">
              <a:buNone/>
              <a:defRPr>
                <a:solidFill>
                  <a:schemeClr val="tx1">
                    <a:tint val="75000"/>
                  </a:schemeClr>
                </a:solidFill>
              </a:defRPr>
            </a:lvl1pPr>
            <a:lvl2pPr marL="505902" indent="0" algn="ctr">
              <a:buNone/>
              <a:defRPr>
                <a:solidFill>
                  <a:schemeClr val="tx1">
                    <a:tint val="75000"/>
                  </a:schemeClr>
                </a:solidFill>
              </a:defRPr>
            </a:lvl2pPr>
            <a:lvl3pPr marL="1011807" indent="0" algn="ctr">
              <a:buNone/>
              <a:defRPr>
                <a:solidFill>
                  <a:schemeClr val="tx1">
                    <a:tint val="75000"/>
                  </a:schemeClr>
                </a:solidFill>
              </a:defRPr>
            </a:lvl3pPr>
            <a:lvl4pPr marL="1517702" indent="0" algn="ctr">
              <a:buNone/>
              <a:defRPr>
                <a:solidFill>
                  <a:schemeClr val="tx1">
                    <a:tint val="75000"/>
                  </a:schemeClr>
                </a:solidFill>
              </a:defRPr>
            </a:lvl4pPr>
            <a:lvl5pPr marL="2023609" indent="0" algn="ctr">
              <a:buNone/>
              <a:defRPr>
                <a:solidFill>
                  <a:schemeClr val="tx1">
                    <a:tint val="75000"/>
                  </a:schemeClr>
                </a:solidFill>
              </a:defRPr>
            </a:lvl5pPr>
            <a:lvl6pPr marL="2529518" indent="0" algn="ctr">
              <a:buNone/>
              <a:defRPr>
                <a:solidFill>
                  <a:schemeClr val="tx1">
                    <a:tint val="75000"/>
                  </a:schemeClr>
                </a:solidFill>
              </a:defRPr>
            </a:lvl6pPr>
            <a:lvl7pPr marL="3035416" indent="0" algn="ctr">
              <a:buNone/>
              <a:defRPr>
                <a:solidFill>
                  <a:schemeClr val="tx1">
                    <a:tint val="75000"/>
                  </a:schemeClr>
                </a:solidFill>
              </a:defRPr>
            </a:lvl7pPr>
            <a:lvl8pPr marL="3541321" indent="0" algn="ctr">
              <a:buNone/>
              <a:defRPr>
                <a:solidFill>
                  <a:schemeClr val="tx1">
                    <a:tint val="75000"/>
                  </a:schemeClr>
                </a:solidFill>
              </a:defRPr>
            </a:lvl8pPr>
            <a:lvl9pPr marL="404722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5902" indent="0">
              <a:buNone/>
              <a:defRPr sz="2000">
                <a:solidFill>
                  <a:schemeClr val="tx1">
                    <a:tint val="75000"/>
                  </a:schemeClr>
                </a:solidFill>
              </a:defRPr>
            </a:lvl2pPr>
            <a:lvl3pPr marL="1011807" indent="0">
              <a:buNone/>
              <a:defRPr sz="1800">
                <a:solidFill>
                  <a:schemeClr val="tx1">
                    <a:tint val="75000"/>
                  </a:schemeClr>
                </a:solidFill>
              </a:defRPr>
            </a:lvl3pPr>
            <a:lvl4pPr marL="1517702" indent="0">
              <a:buNone/>
              <a:defRPr sz="1600">
                <a:solidFill>
                  <a:schemeClr val="tx1">
                    <a:tint val="75000"/>
                  </a:schemeClr>
                </a:solidFill>
              </a:defRPr>
            </a:lvl4pPr>
            <a:lvl5pPr marL="2023609" indent="0">
              <a:buNone/>
              <a:defRPr sz="1600">
                <a:solidFill>
                  <a:schemeClr val="tx1">
                    <a:tint val="75000"/>
                  </a:schemeClr>
                </a:solidFill>
              </a:defRPr>
            </a:lvl5pPr>
            <a:lvl6pPr marL="2529518" indent="0">
              <a:buNone/>
              <a:defRPr sz="1600">
                <a:solidFill>
                  <a:schemeClr val="tx1">
                    <a:tint val="75000"/>
                  </a:schemeClr>
                </a:solidFill>
              </a:defRPr>
            </a:lvl6pPr>
            <a:lvl7pPr marL="3035416" indent="0">
              <a:buNone/>
              <a:defRPr sz="1600">
                <a:solidFill>
                  <a:schemeClr val="tx1">
                    <a:tint val="75000"/>
                  </a:schemeClr>
                </a:solidFill>
              </a:defRPr>
            </a:lvl7pPr>
            <a:lvl8pPr marL="3541321" indent="0">
              <a:buNone/>
              <a:defRPr sz="1600">
                <a:solidFill>
                  <a:schemeClr val="tx1">
                    <a:tint val="75000"/>
                  </a:schemeClr>
                </a:solidFill>
              </a:defRPr>
            </a:lvl8pPr>
            <a:lvl9pPr marL="4047223"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11"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46"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5902" indent="0">
              <a:buNone/>
              <a:defRPr sz="2200" b="1"/>
            </a:lvl2pPr>
            <a:lvl3pPr marL="1011807" indent="0">
              <a:buNone/>
              <a:defRPr sz="2000" b="1"/>
            </a:lvl3pPr>
            <a:lvl4pPr marL="1517702" indent="0">
              <a:buNone/>
              <a:defRPr sz="1800" b="1"/>
            </a:lvl4pPr>
            <a:lvl5pPr marL="2023609" indent="0">
              <a:buNone/>
              <a:defRPr sz="1800" b="1"/>
            </a:lvl5pPr>
            <a:lvl6pPr marL="2529518" indent="0">
              <a:buNone/>
              <a:defRPr sz="1800" b="1"/>
            </a:lvl6pPr>
            <a:lvl7pPr marL="3035416" indent="0">
              <a:buNone/>
              <a:defRPr sz="1800" b="1"/>
            </a:lvl7pPr>
            <a:lvl8pPr marL="3541321" indent="0">
              <a:buNone/>
              <a:defRPr sz="1800" b="1"/>
            </a:lvl8pPr>
            <a:lvl9pPr marL="4047223"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72"/>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75" y="1531221"/>
            <a:ext cx="4042477" cy="638133"/>
          </a:xfrm>
        </p:spPr>
        <p:txBody>
          <a:bodyPr anchor="b"/>
          <a:lstStyle>
            <a:lvl1pPr marL="0" indent="0">
              <a:buNone/>
              <a:defRPr sz="2700" b="1"/>
            </a:lvl1pPr>
            <a:lvl2pPr marL="505902" indent="0">
              <a:buNone/>
              <a:defRPr sz="2200" b="1"/>
            </a:lvl2pPr>
            <a:lvl3pPr marL="1011807" indent="0">
              <a:buNone/>
              <a:defRPr sz="2000" b="1"/>
            </a:lvl3pPr>
            <a:lvl4pPr marL="1517702" indent="0">
              <a:buNone/>
              <a:defRPr sz="1800" b="1"/>
            </a:lvl4pPr>
            <a:lvl5pPr marL="2023609" indent="0">
              <a:buNone/>
              <a:defRPr sz="1800" b="1"/>
            </a:lvl5pPr>
            <a:lvl6pPr marL="2529518" indent="0">
              <a:buNone/>
              <a:defRPr sz="1800" b="1"/>
            </a:lvl6pPr>
            <a:lvl7pPr marL="3035416" indent="0">
              <a:buNone/>
              <a:defRPr sz="1800" b="1"/>
            </a:lvl7pPr>
            <a:lvl8pPr marL="3541321" indent="0">
              <a:buNone/>
              <a:defRPr sz="1800" b="1"/>
            </a:lvl8pPr>
            <a:lvl9pPr marL="4047223"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75" y="2169372"/>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17"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17" y="1431461"/>
            <a:ext cx="3008835" cy="4679118"/>
          </a:xfrm>
        </p:spPr>
        <p:txBody>
          <a:bodyPr/>
          <a:lstStyle>
            <a:lvl1pPr marL="0" indent="0">
              <a:buNone/>
              <a:defRPr sz="1600"/>
            </a:lvl1pPr>
            <a:lvl2pPr marL="505902" indent="0">
              <a:buNone/>
              <a:defRPr sz="1300"/>
            </a:lvl2pPr>
            <a:lvl3pPr marL="1011807" indent="0">
              <a:buNone/>
              <a:defRPr sz="1100"/>
            </a:lvl3pPr>
            <a:lvl4pPr marL="1517702" indent="0">
              <a:buNone/>
              <a:defRPr sz="1000"/>
            </a:lvl4pPr>
            <a:lvl5pPr marL="2023609" indent="0">
              <a:buNone/>
              <a:defRPr sz="1000"/>
            </a:lvl5pPr>
            <a:lvl6pPr marL="2529518" indent="0">
              <a:buNone/>
              <a:defRPr sz="1000"/>
            </a:lvl6pPr>
            <a:lvl7pPr marL="3035416" indent="0">
              <a:buNone/>
              <a:defRPr sz="1000"/>
            </a:lvl7pPr>
            <a:lvl8pPr marL="3541321" indent="0">
              <a:buNone/>
              <a:defRPr sz="1000"/>
            </a:lvl8pPr>
            <a:lvl9pPr marL="404722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49"/>
            <a:ext cx="5487353" cy="4104323"/>
          </a:xfrm>
        </p:spPr>
        <p:txBody>
          <a:bodyPr/>
          <a:lstStyle>
            <a:lvl1pPr marL="0" indent="0">
              <a:buNone/>
              <a:defRPr sz="3600"/>
            </a:lvl1pPr>
            <a:lvl2pPr marL="505902" indent="0">
              <a:buNone/>
              <a:defRPr sz="3100"/>
            </a:lvl2pPr>
            <a:lvl3pPr marL="1011807" indent="0">
              <a:buNone/>
              <a:defRPr sz="2700"/>
            </a:lvl3pPr>
            <a:lvl4pPr marL="1517702" indent="0">
              <a:buNone/>
              <a:defRPr sz="2200"/>
            </a:lvl4pPr>
            <a:lvl5pPr marL="2023609" indent="0">
              <a:buNone/>
              <a:defRPr sz="2200"/>
            </a:lvl5pPr>
            <a:lvl6pPr marL="2529518" indent="0">
              <a:buNone/>
              <a:defRPr sz="2200"/>
            </a:lvl6pPr>
            <a:lvl7pPr marL="3035416" indent="0">
              <a:buNone/>
              <a:defRPr sz="2200"/>
            </a:lvl7pPr>
            <a:lvl8pPr marL="3541321" indent="0">
              <a:buNone/>
              <a:defRPr sz="2200"/>
            </a:lvl8pPr>
            <a:lvl9pPr marL="4047223"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5902" indent="0">
              <a:buNone/>
              <a:defRPr sz="1300"/>
            </a:lvl2pPr>
            <a:lvl3pPr marL="1011807" indent="0">
              <a:buNone/>
              <a:defRPr sz="1100"/>
            </a:lvl3pPr>
            <a:lvl4pPr marL="1517702" indent="0">
              <a:buNone/>
              <a:defRPr sz="1000"/>
            </a:lvl4pPr>
            <a:lvl5pPr marL="2023609" indent="0">
              <a:buNone/>
              <a:defRPr sz="1000"/>
            </a:lvl5pPr>
            <a:lvl6pPr marL="2529518" indent="0">
              <a:buNone/>
              <a:defRPr sz="1000"/>
            </a:lvl6pPr>
            <a:lvl7pPr marL="3035416" indent="0">
              <a:buNone/>
              <a:defRPr sz="1000"/>
            </a:lvl7pPr>
            <a:lvl8pPr marL="3541321" indent="0">
              <a:buNone/>
              <a:defRPr sz="1000"/>
            </a:lvl8pPr>
            <a:lvl9pPr marL="404722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34"/>
            <a:ext cx="6401911" cy="1748137"/>
          </a:xfrm>
        </p:spPr>
        <p:txBody>
          <a:bodyPr/>
          <a:lstStyle>
            <a:lvl1pPr marL="0" indent="0" algn="ctr">
              <a:buNone/>
              <a:defRPr>
                <a:solidFill>
                  <a:schemeClr val="tx1">
                    <a:tint val="75000"/>
                  </a:schemeClr>
                </a:solidFill>
              </a:defRPr>
            </a:lvl1pPr>
            <a:lvl2pPr marL="506186" indent="0" algn="ctr">
              <a:buNone/>
              <a:defRPr>
                <a:solidFill>
                  <a:schemeClr val="tx1">
                    <a:tint val="75000"/>
                  </a:schemeClr>
                </a:solidFill>
              </a:defRPr>
            </a:lvl2pPr>
            <a:lvl3pPr marL="1012374" indent="0" algn="ctr">
              <a:buNone/>
              <a:defRPr>
                <a:solidFill>
                  <a:schemeClr val="tx1">
                    <a:tint val="75000"/>
                  </a:schemeClr>
                </a:solidFill>
              </a:defRPr>
            </a:lvl3pPr>
            <a:lvl4pPr marL="1518554" indent="0" algn="ctr">
              <a:buNone/>
              <a:defRPr>
                <a:solidFill>
                  <a:schemeClr val="tx1">
                    <a:tint val="75000"/>
                  </a:schemeClr>
                </a:solidFill>
              </a:defRPr>
            </a:lvl4pPr>
            <a:lvl5pPr marL="2024744" indent="0" algn="ctr">
              <a:buNone/>
              <a:defRPr>
                <a:solidFill>
                  <a:schemeClr val="tx1">
                    <a:tint val="75000"/>
                  </a:schemeClr>
                </a:solidFill>
              </a:defRPr>
            </a:lvl5pPr>
            <a:lvl6pPr marL="2530934" indent="0" algn="ctr">
              <a:buNone/>
              <a:defRPr>
                <a:solidFill>
                  <a:schemeClr val="tx1">
                    <a:tint val="75000"/>
                  </a:schemeClr>
                </a:solidFill>
              </a:defRPr>
            </a:lvl6pPr>
            <a:lvl7pPr marL="3037117" indent="0" algn="ctr">
              <a:buNone/>
              <a:defRPr>
                <a:solidFill>
                  <a:schemeClr val="tx1">
                    <a:tint val="75000"/>
                  </a:schemeClr>
                </a:solidFill>
              </a:defRPr>
            </a:lvl7pPr>
            <a:lvl8pPr marL="3543304" indent="0" algn="ctr">
              <a:buNone/>
              <a:defRPr>
                <a:solidFill>
                  <a:schemeClr val="tx1">
                    <a:tint val="75000"/>
                  </a:schemeClr>
                </a:solidFill>
              </a:defRPr>
            </a:lvl8pPr>
            <a:lvl9pPr marL="404949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6186" indent="0">
              <a:buNone/>
              <a:defRPr sz="2000">
                <a:solidFill>
                  <a:schemeClr val="tx1">
                    <a:tint val="75000"/>
                  </a:schemeClr>
                </a:solidFill>
              </a:defRPr>
            </a:lvl2pPr>
            <a:lvl3pPr marL="1012374" indent="0">
              <a:buNone/>
              <a:defRPr sz="1800">
                <a:solidFill>
                  <a:schemeClr val="tx1">
                    <a:tint val="75000"/>
                  </a:schemeClr>
                </a:solidFill>
              </a:defRPr>
            </a:lvl3pPr>
            <a:lvl4pPr marL="1518554" indent="0">
              <a:buNone/>
              <a:defRPr sz="1600">
                <a:solidFill>
                  <a:schemeClr val="tx1">
                    <a:tint val="75000"/>
                  </a:schemeClr>
                </a:solidFill>
              </a:defRPr>
            </a:lvl4pPr>
            <a:lvl5pPr marL="2024744" indent="0">
              <a:buNone/>
              <a:defRPr sz="1600">
                <a:solidFill>
                  <a:schemeClr val="tx1">
                    <a:tint val="75000"/>
                  </a:schemeClr>
                </a:solidFill>
              </a:defRPr>
            </a:lvl5pPr>
            <a:lvl6pPr marL="2530934" indent="0">
              <a:buNone/>
              <a:defRPr sz="1600">
                <a:solidFill>
                  <a:schemeClr val="tx1">
                    <a:tint val="75000"/>
                  </a:schemeClr>
                </a:solidFill>
              </a:defRPr>
            </a:lvl6pPr>
            <a:lvl7pPr marL="3037117" indent="0">
              <a:buNone/>
              <a:defRPr sz="1600">
                <a:solidFill>
                  <a:schemeClr val="tx1">
                    <a:tint val="75000"/>
                  </a:schemeClr>
                </a:solidFill>
              </a:defRPr>
            </a:lvl7pPr>
            <a:lvl8pPr marL="3543304" indent="0">
              <a:buNone/>
              <a:defRPr sz="1600">
                <a:solidFill>
                  <a:schemeClr val="tx1">
                    <a:tint val="75000"/>
                  </a:schemeClr>
                </a:solidFill>
              </a:defRPr>
            </a:lvl8pPr>
            <a:lvl9pPr marL="4049492"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305"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41"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6186" indent="0">
              <a:buNone/>
              <a:defRPr sz="2200" b="1"/>
            </a:lvl2pPr>
            <a:lvl3pPr marL="1012374" indent="0">
              <a:buNone/>
              <a:defRPr sz="2000" b="1"/>
            </a:lvl3pPr>
            <a:lvl4pPr marL="1518554" indent="0">
              <a:buNone/>
              <a:defRPr sz="1800" b="1"/>
            </a:lvl4pPr>
            <a:lvl5pPr marL="2024744" indent="0">
              <a:buNone/>
              <a:defRPr sz="1800" b="1"/>
            </a:lvl5pPr>
            <a:lvl6pPr marL="2530934" indent="0">
              <a:buNone/>
              <a:defRPr sz="1800" b="1"/>
            </a:lvl6pPr>
            <a:lvl7pPr marL="3037117" indent="0">
              <a:buNone/>
              <a:defRPr sz="1800" b="1"/>
            </a:lvl7pPr>
            <a:lvl8pPr marL="3543304" indent="0">
              <a:buNone/>
              <a:defRPr sz="1800" b="1"/>
            </a:lvl8pPr>
            <a:lvl9pPr marL="4049492"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67"/>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70" y="1531221"/>
            <a:ext cx="4042477" cy="638133"/>
          </a:xfrm>
        </p:spPr>
        <p:txBody>
          <a:bodyPr anchor="b"/>
          <a:lstStyle>
            <a:lvl1pPr marL="0" indent="0">
              <a:buNone/>
              <a:defRPr sz="2700" b="1"/>
            </a:lvl1pPr>
            <a:lvl2pPr marL="506186" indent="0">
              <a:buNone/>
              <a:defRPr sz="2200" b="1"/>
            </a:lvl2pPr>
            <a:lvl3pPr marL="1012374" indent="0">
              <a:buNone/>
              <a:defRPr sz="2000" b="1"/>
            </a:lvl3pPr>
            <a:lvl4pPr marL="1518554" indent="0">
              <a:buNone/>
              <a:defRPr sz="1800" b="1"/>
            </a:lvl4pPr>
            <a:lvl5pPr marL="2024744" indent="0">
              <a:buNone/>
              <a:defRPr sz="1800" b="1"/>
            </a:lvl5pPr>
            <a:lvl6pPr marL="2530934" indent="0">
              <a:buNone/>
              <a:defRPr sz="1800" b="1"/>
            </a:lvl6pPr>
            <a:lvl7pPr marL="3037117" indent="0">
              <a:buNone/>
              <a:defRPr sz="1800" b="1"/>
            </a:lvl7pPr>
            <a:lvl8pPr marL="3543304" indent="0">
              <a:buNone/>
              <a:defRPr sz="1800" b="1"/>
            </a:lvl8pPr>
            <a:lvl9pPr marL="4049492"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70" y="2169367"/>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11"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11" y="1431461"/>
            <a:ext cx="3008835" cy="4679118"/>
          </a:xfrm>
        </p:spPr>
        <p:txBody>
          <a:bodyPr/>
          <a:lstStyle>
            <a:lvl1pPr marL="0" indent="0">
              <a:buNone/>
              <a:defRPr sz="1600"/>
            </a:lvl1pPr>
            <a:lvl2pPr marL="506186" indent="0">
              <a:buNone/>
              <a:defRPr sz="1300"/>
            </a:lvl2pPr>
            <a:lvl3pPr marL="1012374" indent="0">
              <a:buNone/>
              <a:defRPr sz="1100"/>
            </a:lvl3pPr>
            <a:lvl4pPr marL="1518554" indent="0">
              <a:buNone/>
              <a:defRPr sz="1000"/>
            </a:lvl4pPr>
            <a:lvl5pPr marL="2024744" indent="0">
              <a:buNone/>
              <a:defRPr sz="1000"/>
            </a:lvl5pPr>
            <a:lvl6pPr marL="2530934" indent="0">
              <a:buNone/>
              <a:defRPr sz="1000"/>
            </a:lvl6pPr>
            <a:lvl7pPr marL="3037117" indent="0">
              <a:buNone/>
              <a:defRPr sz="1000"/>
            </a:lvl7pPr>
            <a:lvl8pPr marL="3543304" indent="0">
              <a:buNone/>
              <a:defRPr sz="1000"/>
            </a:lvl8pPr>
            <a:lvl9pPr marL="4049492"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43"/>
            <a:ext cx="5487353" cy="4104323"/>
          </a:xfrm>
        </p:spPr>
        <p:txBody>
          <a:bodyPr/>
          <a:lstStyle>
            <a:lvl1pPr marL="0" indent="0">
              <a:buNone/>
              <a:defRPr sz="3600"/>
            </a:lvl1pPr>
            <a:lvl2pPr marL="506186" indent="0">
              <a:buNone/>
              <a:defRPr sz="3100"/>
            </a:lvl2pPr>
            <a:lvl3pPr marL="1012374" indent="0">
              <a:buNone/>
              <a:defRPr sz="2700"/>
            </a:lvl3pPr>
            <a:lvl4pPr marL="1518554" indent="0">
              <a:buNone/>
              <a:defRPr sz="2200"/>
            </a:lvl4pPr>
            <a:lvl5pPr marL="2024744" indent="0">
              <a:buNone/>
              <a:defRPr sz="2200"/>
            </a:lvl5pPr>
            <a:lvl6pPr marL="2530934" indent="0">
              <a:buNone/>
              <a:defRPr sz="2200"/>
            </a:lvl6pPr>
            <a:lvl7pPr marL="3037117" indent="0">
              <a:buNone/>
              <a:defRPr sz="2200"/>
            </a:lvl7pPr>
            <a:lvl8pPr marL="3543304" indent="0">
              <a:buNone/>
              <a:defRPr sz="2200"/>
            </a:lvl8pPr>
            <a:lvl9pPr marL="4049492"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6186" indent="0">
              <a:buNone/>
              <a:defRPr sz="1300"/>
            </a:lvl2pPr>
            <a:lvl3pPr marL="1012374" indent="0">
              <a:buNone/>
              <a:defRPr sz="1100"/>
            </a:lvl3pPr>
            <a:lvl4pPr marL="1518554" indent="0">
              <a:buNone/>
              <a:defRPr sz="1000"/>
            </a:lvl4pPr>
            <a:lvl5pPr marL="2024744" indent="0">
              <a:buNone/>
              <a:defRPr sz="1000"/>
            </a:lvl5pPr>
            <a:lvl6pPr marL="2530934" indent="0">
              <a:buNone/>
              <a:defRPr sz="1000"/>
            </a:lvl6pPr>
            <a:lvl7pPr marL="3037117" indent="0">
              <a:buNone/>
              <a:defRPr sz="1000"/>
            </a:lvl7pPr>
            <a:lvl8pPr marL="3543304" indent="0">
              <a:buNone/>
              <a:defRPr sz="1000"/>
            </a:lvl8pPr>
            <a:lvl9pPr marL="4049492"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27"/>
            <a:ext cx="6401911" cy="1748137"/>
          </a:xfrm>
        </p:spPr>
        <p:txBody>
          <a:bodyPr/>
          <a:lstStyle>
            <a:lvl1pPr marL="0" indent="0" algn="ctr">
              <a:buNone/>
              <a:defRPr>
                <a:solidFill>
                  <a:schemeClr val="tx1">
                    <a:tint val="75000"/>
                  </a:schemeClr>
                </a:solidFill>
              </a:defRPr>
            </a:lvl1pPr>
            <a:lvl2pPr marL="506526" indent="0" algn="ctr">
              <a:buNone/>
              <a:defRPr>
                <a:solidFill>
                  <a:schemeClr val="tx1">
                    <a:tint val="75000"/>
                  </a:schemeClr>
                </a:solidFill>
              </a:defRPr>
            </a:lvl2pPr>
            <a:lvl3pPr marL="1013055" indent="0" algn="ctr">
              <a:buNone/>
              <a:defRPr>
                <a:solidFill>
                  <a:schemeClr val="tx1">
                    <a:tint val="75000"/>
                  </a:schemeClr>
                </a:solidFill>
              </a:defRPr>
            </a:lvl3pPr>
            <a:lvl4pPr marL="1519574" indent="0" algn="ctr">
              <a:buNone/>
              <a:defRPr>
                <a:solidFill>
                  <a:schemeClr val="tx1">
                    <a:tint val="75000"/>
                  </a:schemeClr>
                </a:solidFill>
              </a:defRPr>
            </a:lvl4pPr>
            <a:lvl5pPr marL="2026106" indent="0" algn="ctr">
              <a:buNone/>
              <a:defRPr>
                <a:solidFill>
                  <a:schemeClr val="tx1">
                    <a:tint val="75000"/>
                  </a:schemeClr>
                </a:solidFill>
              </a:defRPr>
            </a:lvl5pPr>
            <a:lvl6pPr marL="2532634" indent="0" algn="ctr">
              <a:buNone/>
              <a:defRPr>
                <a:solidFill>
                  <a:schemeClr val="tx1">
                    <a:tint val="75000"/>
                  </a:schemeClr>
                </a:solidFill>
              </a:defRPr>
            </a:lvl6pPr>
            <a:lvl7pPr marL="3039159" indent="0" algn="ctr">
              <a:buNone/>
              <a:defRPr>
                <a:solidFill>
                  <a:schemeClr val="tx1">
                    <a:tint val="75000"/>
                  </a:schemeClr>
                </a:solidFill>
              </a:defRPr>
            </a:lvl7pPr>
            <a:lvl8pPr marL="3545686" indent="0" algn="ctr">
              <a:buNone/>
              <a:defRPr>
                <a:solidFill>
                  <a:schemeClr val="tx1">
                    <a:tint val="75000"/>
                  </a:schemeClr>
                </a:solidFill>
              </a:defRPr>
            </a:lvl8pPr>
            <a:lvl9pPr marL="405221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6526" indent="0">
              <a:buNone/>
              <a:defRPr sz="2000">
                <a:solidFill>
                  <a:schemeClr val="tx1">
                    <a:tint val="75000"/>
                  </a:schemeClr>
                </a:solidFill>
              </a:defRPr>
            </a:lvl2pPr>
            <a:lvl3pPr marL="1013055" indent="0">
              <a:buNone/>
              <a:defRPr sz="1800">
                <a:solidFill>
                  <a:schemeClr val="tx1">
                    <a:tint val="75000"/>
                  </a:schemeClr>
                </a:solidFill>
              </a:defRPr>
            </a:lvl3pPr>
            <a:lvl4pPr marL="1519574" indent="0">
              <a:buNone/>
              <a:defRPr sz="1600">
                <a:solidFill>
                  <a:schemeClr val="tx1">
                    <a:tint val="75000"/>
                  </a:schemeClr>
                </a:solidFill>
              </a:defRPr>
            </a:lvl4pPr>
            <a:lvl5pPr marL="2026106" indent="0">
              <a:buNone/>
              <a:defRPr sz="1600">
                <a:solidFill>
                  <a:schemeClr val="tx1">
                    <a:tint val="75000"/>
                  </a:schemeClr>
                </a:solidFill>
              </a:defRPr>
            </a:lvl5pPr>
            <a:lvl6pPr marL="2532634" indent="0">
              <a:buNone/>
              <a:defRPr sz="1600">
                <a:solidFill>
                  <a:schemeClr val="tx1">
                    <a:tint val="75000"/>
                  </a:schemeClr>
                </a:solidFill>
              </a:defRPr>
            </a:lvl6pPr>
            <a:lvl7pPr marL="3039159" indent="0">
              <a:buNone/>
              <a:defRPr sz="1600">
                <a:solidFill>
                  <a:schemeClr val="tx1">
                    <a:tint val="75000"/>
                  </a:schemeClr>
                </a:solidFill>
              </a:defRPr>
            </a:lvl7pPr>
            <a:lvl8pPr marL="3545686" indent="0">
              <a:buNone/>
              <a:defRPr sz="1600">
                <a:solidFill>
                  <a:schemeClr val="tx1">
                    <a:tint val="75000"/>
                  </a:schemeClr>
                </a:solidFill>
              </a:defRPr>
            </a:lvl8pPr>
            <a:lvl9pPr marL="4052216"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99"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35"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6526" indent="0">
              <a:buNone/>
              <a:defRPr sz="2200" b="1"/>
            </a:lvl2pPr>
            <a:lvl3pPr marL="1013055" indent="0">
              <a:buNone/>
              <a:defRPr sz="2000" b="1"/>
            </a:lvl3pPr>
            <a:lvl4pPr marL="1519574" indent="0">
              <a:buNone/>
              <a:defRPr sz="1800" b="1"/>
            </a:lvl4pPr>
            <a:lvl5pPr marL="2026106" indent="0">
              <a:buNone/>
              <a:defRPr sz="1800" b="1"/>
            </a:lvl5pPr>
            <a:lvl6pPr marL="2532634" indent="0">
              <a:buNone/>
              <a:defRPr sz="1800" b="1"/>
            </a:lvl6pPr>
            <a:lvl7pPr marL="3039159" indent="0">
              <a:buNone/>
              <a:defRPr sz="1800" b="1"/>
            </a:lvl7pPr>
            <a:lvl8pPr marL="3545686" indent="0">
              <a:buNone/>
              <a:defRPr sz="1800" b="1"/>
            </a:lvl8pPr>
            <a:lvl9pPr marL="4052216"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59"/>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63" y="1531221"/>
            <a:ext cx="4042477" cy="638133"/>
          </a:xfrm>
        </p:spPr>
        <p:txBody>
          <a:bodyPr anchor="b"/>
          <a:lstStyle>
            <a:lvl1pPr marL="0" indent="0">
              <a:buNone/>
              <a:defRPr sz="2700" b="1"/>
            </a:lvl1pPr>
            <a:lvl2pPr marL="506526" indent="0">
              <a:buNone/>
              <a:defRPr sz="2200" b="1"/>
            </a:lvl2pPr>
            <a:lvl3pPr marL="1013055" indent="0">
              <a:buNone/>
              <a:defRPr sz="2000" b="1"/>
            </a:lvl3pPr>
            <a:lvl4pPr marL="1519574" indent="0">
              <a:buNone/>
              <a:defRPr sz="1800" b="1"/>
            </a:lvl4pPr>
            <a:lvl5pPr marL="2026106" indent="0">
              <a:buNone/>
              <a:defRPr sz="1800" b="1"/>
            </a:lvl5pPr>
            <a:lvl6pPr marL="2532634" indent="0">
              <a:buNone/>
              <a:defRPr sz="1800" b="1"/>
            </a:lvl6pPr>
            <a:lvl7pPr marL="3039159" indent="0">
              <a:buNone/>
              <a:defRPr sz="1800" b="1"/>
            </a:lvl7pPr>
            <a:lvl8pPr marL="3545686" indent="0">
              <a:buNone/>
              <a:defRPr sz="1800" b="1"/>
            </a:lvl8pPr>
            <a:lvl9pPr marL="4052216"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63" y="2169359"/>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305"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305" y="1431461"/>
            <a:ext cx="3008835" cy="4679118"/>
          </a:xfrm>
        </p:spPr>
        <p:txBody>
          <a:bodyPr/>
          <a:lstStyle>
            <a:lvl1pPr marL="0" indent="0">
              <a:buNone/>
              <a:defRPr sz="1600"/>
            </a:lvl1pPr>
            <a:lvl2pPr marL="506526" indent="0">
              <a:buNone/>
              <a:defRPr sz="1300"/>
            </a:lvl2pPr>
            <a:lvl3pPr marL="1013055" indent="0">
              <a:buNone/>
              <a:defRPr sz="1100"/>
            </a:lvl3pPr>
            <a:lvl4pPr marL="1519574" indent="0">
              <a:buNone/>
              <a:defRPr sz="1000"/>
            </a:lvl4pPr>
            <a:lvl5pPr marL="2026106" indent="0">
              <a:buNone/>
              <a:defRPr sz="1000"/>
            </a:lvl5pPr>
            <a:lvl6pPr marL="2532634" indent="0">
              <a:buNone/>
              <a:defRPr sz="1000"/>
            </a:lvl6pPr>
            <a:lvl7pPr marL="3039159" indent="0">
              <a:buNone/>
              <a:defRPr sz="1000"/>
            </a:lvl7pPr>
            <a:lvl8pPr marL="3545686" indent="0">
              <a:buNone/>
              <a:defRPr sz="1000"/>
            </a:lvl8pPr>
            <a:lvl9pPr marL="405221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36"/>
            <a:ext cx="5487353" cy="4104323"/>
          </a:xfrm>
        </p:spPr>
        <p:txBody>
          <a:bodyPr/>
          <a:lstStyle>
            <a:lvl1pPr marL="0" indent="0">
              <a:buNone/>
              <a:defRPr sz="3600"/>
            </a:lvl1pPr>
            <a:lvl2pPr marL="506526" indent="0">
              <a:buNone/>
              <a:defRPr sz="3100"/>
            </a:lvl2pPr>
            <a:lvl3pPr marL="1013055" indent="0">
              <a:buNone/>
              <a:defRPr sz="2700"/>
            </a:lvl3pPr>
            <a:lvl4pPr marL="1519574" indent="0">
              <a:buNone/>
              <a:defRPr sz="2200"/>
            </a:lvl4pPr>
            <a:lvl5pPr marL="2026106" indent="0">
              <a:buNone/>
              <a:defRPr sz="2200"/>
            </a:lvl5pPr>
            <a:lvl6pPr marL="2532634" indent="0">
              <a:buNone/>
              <a:defRPr sz="2200"/>
            </a:lvl6pPr>
            <a:lvl7pPr marL="3039159" indent="0">
              <a:buNone/>
              <a:defRPr sz="2200"/>
            </a:lvl7pPr>
            <a:lvl8pPr marL="3545686" indent="0">
              <a:buNone/>
              <a:defRPr sz="2200"/>
            </a:lvl8pPr>
            <a:lvl9pPr marL="4052216"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6526" indent="0">
              <a:buNone/>
              <a:defRPr sz="1300"/>
            </a:lvl2pPr>
            <a:lvl3pPr marL="1013055" indent="0">
              <a:buNone/>
              <a:defRPr sz="1100"/>
            </a:lvl3pPr>
            <a:lvl4pPr marL="1519574" indent="0">
              <a:buNone/>
              <a:defRPr sz="1000"/>
            </a:lvl4pPr>
            <a:lvl5pPr marL="2026106" indent="0">
              <a:buNone/>
              <a:defRPr sz="1000"/>
            </a:lvl5pPr>
            <a:lvl6pPr marL="2532634" indent="0">
              <a:buNone/>
              <a:defRPr sz="1000"/>
            </a:lvl6pPr>
            <a:lvl7pPr marL="3039159" indent="0">
              <a:buNone/>
              <a:defRPr sz="1000"/>
            </a:lvl7pPr>
            <a:lvl8pPr marL="3545686" indent="0">
              <a:buNone/>
              <a:defRPr sz="1000"/>
            </a:lvl8pPr>
            <a:lvl9pPr marL="405221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9"/>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18"/>
            <a:ext cx="6401911" cy="1748137"/>
          </a:xfrm>
        </p:spPr>
        <p:txBody>
          <a:bodyPr/>
          <a:lstStyle>
            <a:lvl1pPr marL="0" indent="0" algn="ctr">
              <a:buNone/>
              <a:defRPr>
                <a:solidFill>
                  <a:schemeClr val="tx1">
                    <a:tint val="75000"/>
                  </a:schemeClr>
                </a:solidFill>
              </a:defRPr>
            </a:lvl1pPr>
            <a:lvl2pPr marL="506924" indent="0" algn="ctr">
              <a:buNone/>
              <a:defRPr>
                <a:solidFill>
                  <a:schemeClr val="tx1">
                    <a:tint val="75000"/>
                  </a:schemeClr>
                </a:solidFill>
              </a:defRPr>
            </a:lvl2pPr>
            <a:lvl3pPr marL="1013850" indent="0" algn="ctr">
              <a:buNone/>
              <a:defRPr>
                <a:solidFill>
                  <a:schemeClr val="tx1">
                    <a:tint val="75000"/>
                  </a:schemeClr>
                </a:solidFill>
              </a:defRPr>
            </a:lvl3pPr>
            <a:lvl4pPr marL="1520768" indent="0" algn="ctr">
              <a:buNone/>
              <a:defRPr>
                <a:solidFill>
                  <a:schemeClr val="tx1">
                    <a:tint val="75000"/>
                  </a:schemeClr>
                </a:solidFill>
              </a:defRPr>
            </a:lvl4pPr>
            <a:lvl5pPr marL="2027695" indent="0" algn="ctr">
              <a:buNone/>
              <a:defRPr>
                <a:solidFill>
                  <a:schemeClr val="tx1">
                    <a:tint val="75000"/>
                  </a:schemeClr>
                </a:solidFill>
              </a:defRPr>
            </a:lvl5pPr>
            <a:lvl6pPr marL="2534620" indent="0" algn="ctr">
              <a:buNone/>
              <a:defRPr>
                <a:solidFill>
                  <a:schemeClr val="tx1">
                    <a:tint val="75000"/>
                  </a:schemeClr>
                </a:solidFill>
              </a:defRPr>
            </a:lvl6pPr>
            <a:lvl7pPr marL="3041543" indent="0" algn="ctr">
              <a:buNone/>
              <a:defRPr>
                <a:solidFill>
                  <a:schemeClr val="tx1">
                    <a:tint val="75000"/>
                  </a:schemeClr>
                </a:solidFill>
              </a:defRPr>
            </a:lvl7pPr>
            <a:lvl8pPr marL="3548468" indent="0" algn="ctr">
              <a:buNone/>
              <a:defRPr>
                <a:solidFill>
                  <a:schemeClr val="tx1">
                    <a:tint val="75000"/>
                  </a:schemeClr>
                </a:solidFill>
              </a:defRPr>
            </a:lvl8pPr>
            <a:lvl9pPr marL="4055394"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8"/>
            <a:ext cx="7773750" cy="1496368"/>
          </a:xfrm>
        </p:spPr>
        <p:txBody>
          <a:bodyPr anchor="b"/>
          <a:lstStyle>
            <a:lvl1pPr marL="0" indent="0">
              <a:buNone/>
              <a:defRPr sz="2200">
                <a:solidFill>
                  <a:schemeClr val="tx1">
                    <a:tint val="75000"/>
                  </a:schemeClr>
                </a:solidFill>
              </a:defRPr>
            </a:lvl1pPr>
            <a:lvl2pPr marL="506924" indent="0">
              <a:buNone/>
              <a:defRPr sz="2000">
                <a:solidFill>
                  <a:schemeClr val="tx1">
                    <a:tint val="75000"/>
                  </a:schemeClr>
                </a:solidFill>
              </a:defRPr>
            </a:lvl2pPr>
            <a:lvl3pPr marL="1013850" indent="0">
              <a:buNone/>
              <a:defRPr sz="1800">
                <a:solidFill>
                  <a:schemeClr val="tx1">
                    <a:tint val="75000"/>
                  </a:schemeClr>
                </a:solidFill>
              </a:defRPr>
            </a:lvl3pPr>
            <a:lvl4pPr marL="1520768" indent="0">
              <a:buNone/>
              <a:defRPr sz="1600">
                <a:solidFill>
                  <a:schemeClr val="tx1">
                    <a:tint val="75000"/>
                  </a:schemeClr>
                </a:solidFill>
              </a:defRPr>
            </a:lvl4pPr>
            <a:lvl5pPr marL="2027695" indent="0">
              <a:buNone/>
              <a:defRPr sz="1600">
                <a:solidFill>
                  <a:schemeClr val="tx1">
                    <a:tint val="75000"/>
                  </a:schemeClr>
                </a:solidFill>
              </a:defRPr>
            </a:lvl5pPr>
            <a:lvl6pPr marL="2534620" indent="0">
              <a:buNone/>
              <a:defRPr sz="1600">
                <a:solidFill>
                  <a:schemeClr val="tx1">
                    <a:tint val="75000"/>
                  </a:schemeClr>
                </a:solidFill>
              </a:defRPr>
            </a:lvl6pPr>
            <a:lvl7pPr marL="3041543" indent="0">
              <a:buNone/>
              <a:defRPr sz="1600">
                <a:solidFill>
                  <a:schemeClr val="tx1">
                    <a:tint val="75000"/>
                  </a:schemeClr>
                </a:solidFill>
              </a:defRPr>
            </a:lvl7pPr>
            <a:lvl8pPr marL="3548468" indent="0">
              <a:buNone/>
              <a:defRPr sz="1600">
                <a:solidFill>
                  <a:schemeClr val="tx1">
                    <a:tint val="75000"/>
                  </a:schemeClr>
                </a:solidFill>
              </a:defRPr>
            </a:lvl8pPr>
            <a:lvl9pPr marL="4055394"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92"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27"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6"/>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21"/>
            <a:ext cx="4040890" cy="638133"/>
          </a:xfrm>
        </p:spPr>
        <p:txBody>
          <a:bodyPr anchor="b"/>
          <a:lstStyle>
            <a:lvl1pPr marL="0" indent="0">
              <a:buNone/>
              <a:defRPr sz="2700" b="1"/>
            </a:lvl1pPr>
            <a:lvl2pPr marL="506924" indent="0">
              <a:buNone/>
              <a:defRPr sz="2200" b="1"/>
            </a:lvl2pPr>
            <a:lvl3pPr marL="1013850" indent="0">
              <a:buNone/>
              <a:defRPr sz="2000" b="1"/>
            </a:lvl3pPr>
            <a:lvl4pPr marL="1520768" indent="0">
              <a:buNone/>
              <a:defRPr sz="1800" b="1"/>
            </a:lvl4pPr>
            <a:lvl5pPr marL="2027695" indent="0">
              <a:buNone/>
              <a:defRPr sz="1800" b="1"/>
            </a:lvl5pPr>
            <a:lvl6pPr marL="2534620" indent="0">
              <a:buNone/>
              <a:defRPr sz="1800" b="1"/>
            </a:lvl6pPr>
            <a:lvl7pPr marL="3041543" indent="0">
              <a:buNone/>
              <a:defRPr sz="1800" b="1"/>
            </a:lvl7pPr>
            <a:lvl8pPr marL="3548468" indent="0">
              <a:buNone/>
              <a:defRPr sz="1800" b="1"/>
            </a:lvl8pPr>
            <a:lvl9pPr marL="4055394"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51"/>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56" y="1531221"/>
            <a:ext cx="4042477" cy="638133"/>
          </a:xfrm>
        </p:spPr>
        <p:txBody>
          <a:bodyPr anchor="b"/>
          <a:lstStyle>
            <a:lvl1pPr marL="0" indent="0">
              <a:buNone/>
              <a:defRPr sz="2700" b="1"/>
            </a:lvl1pPr>
            <a:lvl2pPr marL="506924" indent="0">
              <a:buNone/>
              <a:defRPr sz="2200" b="1"/>
            </a:lvl2pPr>
            <a:lvl3pPr marL="1013850" indent="0">
              <a:buNone/>
              <a:defRPr sz="2000" b="1"/>
            </a:lvl3pPr>
            <a:lvl4pPr marL="1520768" indent="0">
              <a:buNone/>
              <a:defRPr sz="1800" b="1"/>
            </a:lvl4pPr>
            <a:lvl5pPr marL="2027695" indent="0">
              <a:buNone/>
              <a:defRPr sz="1800" b="1"/>
            </a:lvl5pPr>
            <a:lvl6pPr marL="2534620" indent="0">
              <a:buNone/>
              <a:defRPr sz="1800" b="1"/>
            </a:lvl6pPr>
            <a:lvl7pPr marL="3041543" indent="0">
              <a:buNone/>
              <a:defRPr sz="1800" b="1"/>
            </a:lvl7pPr>
            <a:lvl8pPr marL="3548468" indent="0">
              <a:buNone/>
              <a:defRPr sz="1800" b="1"/>
            </a:lvl8pPr>
            <a:lvl9pPr marL="4055394"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56" y="2169351"/>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98"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98" y="1431461"/>
            <a:ext cx="3008835" cy="4679118"/>
          </a:xfrm>
        </p:spPr>
        <p:txBody>
          <a:bodyPr/>
          <a:lstStyle>
            <a:lvl1pPr marL="0" indent="0">
              <a:buNone/>
              <a:defRPr sz="1600"/>
            </a:lvl1pPr>
            <a:lvl2pPr marL="506924" indent="0">
              <a:buNone/>
              <a:defRPr sz="1300"/>
            </a:lvl2pPr>
            <a:lvl3pPr marL="1013850" indent="0">
              <a:buNone/>
              <a:defRPr sz="1100"/>
            </a:lvl3pPr>
            <a:lvl4pPr marL="1520768" indent="0">
              <a:buNone/>
              <a:defRPr sz="1000"/>
            </a:lvl4pPr>
            <a:lvl5pPr marL="2027695" indent="0">
              <a:buNone/>
              <a:defRPr sz="1000"/>
            </a:lvl5pPr>
            <a:lvl6pPr marL="2534620" indent="0">
              <a:buNone/>
              <a:defRPr sz="1000"/>
            </a:lvl6pPr>
            <a:lvl7pPr marL="3041543" indent="0">
              <a:buNone/>
              <a:defRPr sz="1000"/>
            </a:lvl7pPr>
            <a:lvl8pPr marL="3548468" indent="0">
              <a:buNone/>
              <a:defRPr sz="1000"/>
            </a:lvl8pPr>
            <a:lvl9pPr marL="405539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28"/>
            <a:ext cx="5487353" cy="4104323"/>
          </a:xfrm>
        </p:spPr>
        <p:txBody>
          <a:bodyPr/>
          <a:lstStyle>
            <a:lvl1pPr marL="0" indent="0">
              <a:buNone/>
              <a:defRPr sz="3600"/>
            </a:lvl1pPr>
            <a:lvl2pPr marL="506924" indent="0">
              <a:buNone/>
              <a:defRPr sz="3100"/>
            </a:lvl2pPr>
            <a:lvl3pPr marL="1013850" indent="0">
              <a:buNone/>
              <a:defRPr sz="2700"/>
            </a:lvl3pPr>
            <a:lvl4pPr marL="1520768" indent="0">
              <a:buNone/>
              <a:defRPr sz="2200"/>
            </a:lvl4pPr>
            <a:lvl5pPr marL="2027695" indent="0">
              <a:buNone/>
              <a:defRPr sz="2200"/>
            </a:lvl5pPr>
            <a:lvl6pPr marL="2534620" indent="0">
              <a:buNone/>
              <a:defRPr sz="2200"/>
            </a:lvl6pPr>
            <a:lvl7pPr marL="3041543" indent="0">
              <a:buNone/>
              <a:defRPr sz="2200"/>
            </a:lvl7pPr>
            <a:lvl8pPr marL="3548468" indent="0">
              <a:buNone/>
              <a:defRPr sz="2200"/>
            </a:lvl8pPr>
            <a:lvl9pPr marL="4055394" indent="0">
              <a:buNone/>
              <a:defRPr sz="2200"/>
            </a:lvl9pPr>
          </a:lstStyle>
          <a:p>
            <a:endParaRPr lang="fr-FR"/>
          </a:p>
        </p:txBody>
      </p:sp>
      <p:sp>
        <p:nvSpPr>
          <p:cNvPr id="4" name="Espace réservé du texte 3"/>
          <p:cNvSpPr>
            <a:spLocks noGrp="1"/>
          </p:cNvSpPr>
          <p:nvPr>
            <p:ph type="body" sz="half" idx="2"/>
          </p:nvPr>
        </p:nvSpPr>
        <p:spPr>
          <a:xfrm>
            <a:off x="1792599" y="5353676"/>
            <a:ext cx="5487353" cy="802812"/>
          </a:xfrm>
        </p:spPr>
        <p:txBody>
          <a:bodyPr/>
          <a:lstStyle>
            <a:lvl1pPr marL="0" indent="0">
              <a:buNone/>
              <a:defRPr sz="1600"/>
            </a:lvl1pPr>
            <a:lvl2pPr marL="506924" indent="0">
              <a:buNone/>
              <a:defRPr sz="1300"/>
            </a:lvl2pPr>
            <a:lvl3pPr marL="1013850" indent="0">
              <a:buNone/>
              <a:defRPr sz="1100"/>
            </a:lvl3pPr>
            <a:lvl4pPr marL="1520768" indent="0">
              <a:buNone/>
              <a:defRPr sz="1000"/>
            </a:lvl4pPr>
            <a:lvl5pPr marL="2027695" indent="0">
              <a:buNone/>
              <a:defRPr sz="1000"/>
            </a:lvl5pPr>
            <a:lvl6pPr marL="2534620" indent="0">
              <a:buNone/>
              <a:defRPr sz="1000"/>
            </a:lvl6pPr>
            <a:lvl7pPr marL="3041543" indent="0">
              <a:buNone/>
              <a:defRPr sz="1000"/>
            </a:lvl7pPr>
            <a:lvl8pPr marL="3548468" indent="0">
              <a:buNone/>
              <a:defRPr sz="1000"/>
            </a:lvl8pPr>
            <a:lvl9pPr marL="405539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929" y="2125017"/>
            <a:ext cx="7773750"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306"/>
            <a:ext cx="6401911" cy="1748137"/>
          </a:xfrm>
        </p:spPr>
        <p:txBody>
          <a:bodyPr/>
          <a:lstStyle>
            <a:lvl1pPr marL="0" indent="0" algn="ctr">
              <a:buNone/>
              <a:defRPr>
                <a:solidFill>
                  <a:schemeClr val="tx1">
                    <a:tint val="75000"/>
                  </a:schemeClr>
                </a:solidFill>
              </a:defRPr>
            </a:lvl1pPr>
            <a:lvl2pPr marL="507492" indent="0" algn="ctr">
              <a:buNone/>
              <a:defRPr>
                <a:solidFill>
                  <a:schemeClr val="tx1">
                    <a:tint val="75000"/>
                  </a:schemeClr>
                </a:solidFill>
              </a:defRPr>
            </a:lvl2pPr>
            <a:lvl3pPr marL="1014984" indent="0" algn="ctr">
              <a:buNone/>
              <a:defRPr>
                <a:solidFill>
                  <a:schemeClr val="tx1">
                    <a:tint val="75000"/>
                  </a:schemeClr>
                </a:solidFill>
              </a:defRPr>
            </a:lvl3pPr>
            <a:lvl4pPr marL="1522476" indent="0" algn="ctr">
              <a:buNone/>
              <a:defRPr>
                <a:solidFill>
                  <a:schemeClr val="tx1">
                    <a:tint val="75000"/>
                  </a:schemeClr>
                </a:solidFill>
              </a:defRPr>
            </a:lvl4pPr>
            <a:lvl5pPr marL="2029968" indent="0" algn="ctr">
              <a:buNone/>
              <a:defRPr>
                <a:solidFill>
                  <a:schemeClr val="tx1">
                    <a:tint val="75000"/>
                  </a:schemeClr>
                </a:solidFill>
              </a:defRPr>
            </a:lvl5pPr>
            <a:lvl6pPr marL="2537460" indent="0" algn="ctr">
              <a:buNone/>
              <a:defRPr>
                <a:solidFill>
                  <a:schemeClr val="tx1">
                    <a:tint val="75000"/>
                  </a:schemeClr>
                </a:solidFill>
              </a:defRPr>
            </a:lvl6pPr>
            <a:lvl7pPr marL="3044952" indent="0" algn="ctr">
              <a:buNone/>
              <a:defRPr>
                <a:solidFill>
                  <a:schemeClr val="tx1">
                    <a:tint val="75000"/>
                  </a:schemeClr>
                </a:solidFill>
              </a:defRPr>
            </a:lvl7pPr>
            <a:lvl8pPr marL="3552444" indent="0" algn="ctr">
              <a:buNone/>
              <a:defRPr>
                <a:solidFill>
                  <a:schemeClr val="tx1">
                    <a:tint val="75000"/>
                  </a:schemeClr>
                </a:solidFill>
              </a:defRPr>
            </a:lvl8pPr>
            <a:lvl9pPr marL="405993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439" y="4395693"/>
            <a:ext cx="7773750" cy="1358608"/>
          </a:xfrm>
        </p:spPr>
        <p:txBody>
          <a:bodyPr anchor="t"/>
          <a:lstStyle>
            <a:lvl1pPr algn="l">
              <a:defRPr sz="44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439" y="2899327"/>
            <a:ext cx="7773750" cy="1496368"/>
          </a:xfrm>
        </p:spPr>
        <p:txBody>
          <a:bodyPr anchor="b"/>
          <a:lstStyle>
            <a:lvl1pPr marL="0" indent="0">
              <a:buNone/>
              <a:defRPr sz="2200">
                <a:solidFill>
                  <a:schemeClr val="tx1">
                    <a:tint val="75000"/>
                  </a:schemeClr>
                </a:solidFill>
              </a:defRPr>
            </a:lvl1pPr>
            <a:lvl2pPr marL="507492" indent="0">
              <a:buNone/>
              <a:defRPr sz="2000">
                <a:solidFill>
                  <a:schemeClr val="tx1">
                    <a:tint val="75000"/>
                  </a:schemeClr>
                </a:solidFill>
              </a:defRPr>
            </a:lvl2pPr>
            <a:lvl3pPr marL="1014984" indent="0">
              <a:buNone/>
              <a:defRPr sz="1800">
                <a:solidFill>
                  <a:schemeClr val="tx1">
                    <a:tint val="75000"/>
                  </a:schemeClr>
                </a:solidFill>
              </a:defRPr>
            </a:lvl3pPr>
            <a:lvl4pPr marL="1522476" indent="0">
              <a:buNone/>
              <a:defRPr sz="1600">
                <a:solidFill>
                  <a:schemeClr val="tx1">
                    <a:tint val="75000"/>
                  </a:schemeClr>
                </a:solidFill>
              </a:defRPr>
            </a:lvl4pPr>
            <a:lvl5pPr marL="2029968" indent="0">
              <a:buNone/>
              <a:defRPr sz="1600">
                <a:solidFill>
                  <a:schemeClr val="tx1">
                    <a:tint val="75000"/>
                  </a:schemeClr>
                </a:solidFill>
              </a:defRPr>
            </a:lvl5pPr>
            <a:lvl6pPr marL="2537460" indent="0">
              <a:buNone/>
              <a:defRPr sz="1600">
                <a:solidFill>
                  <a:schemeClr val="tx1">
                    <a:tint val="75000"/>
                  </a:schemeClr>
                </a:solidFill>
              </a:defRPr>
            </a:lvl6pPr>
            <a:lvl7pPr marL="3044952" indent="0">
              <a:buNone/>
              <a:defRPr sz="1600">
                <a:solidFill>
                  <a:schemeClr val="tx1">
                    <a:tint val="75000"/>
                  </a:schemeClr>
                </a:solidFill>
              </a:defRPr>
            </a:lvl7pPr>
            <a:lvl8pPr marL="3552444" indent="0">
              <a:buNone/>
              <a:defRPr sz="1600">
                <a:solidFill>
                  <a:schemeClr val="tx1">
                    <a:tint val="75000"/>
                  </a:schemeClr>
                </a:solidFill>
              </a:defRPr>
            </a:lvl8pPr>
            <a:lvl9pPr marL="4059936" indent="0">
              <a:buNone/>
              <a:defRPr sz="16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81"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017" y="1330118"/>
            <a:ext cx="4039301" cy="3762296"/>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89" y="273953"/>
            <a:ext cx="8231030" cy="114009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80" y="1531219"/>
            <a:ext cx="4040890" cy="638133"/>
          </a:xfrm>
        </p:spPr>
        <p:txBody>
          <a:bodyPr anchor="b"/>
          <a:lstStyle>
            <a:lvl1pPr marL="0" indent="0">
              <a:buNone/>
              <a:defRPr sz="2700" b="1"/>
            </a:lvl1pPr>
            <a:lvl2pPr marL="507492" indent="0">
              <a:buNone/>
              <a:defRPr sz="2200" b="1"/>
            </a:lvl2pPr>
            <a:lvl3pPr marL="1014984" indent="0">
              <a:buNone/>
              <a:defRPr sz="2000" b="1"/>
            </a:lvl3pPr>
            <a:lvl4pPr marL="1522476" indent="0">
              <a:buNone/>
              <a:defRPr sz="1800" b="1"/>
            </a:lvl4pPr>
            <a:lvl5pPr marL="2029968" indent="0">
              <a:buNone/>
              <a:defRPr sz="1800" b="1"/>
            </a:lvl5pPr>
            <a:lvl6pPr marL="2537460" indent="0">
              <a:buNone/>
              <a:defRPr sz="1800" b="1"/>
            </a:lvl6pPr>
            <a:lvl7pPr marL="3044952" indent="0">
              <a:buNone/>
              <a:defRPr sz="1800" b="1"/>
            </a:lvl7pPr>
            <a:lvl8pPr marL="3552444" indent="0">
              <a:buNone/>
              <a:defRPr sz="1800" b="1"/>
            </a:lvl8pPr>
            <a:lvl9pPr marL="4059936"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80" y="2169339"/>
            <a:ext cx="4040890"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845" y="1531219"/>
            <a:ext cx="4042477" cy="638133"/>
          </a:xfrm>
        </p:spPr>
        <p:txBody>
          <a:bodyPr anchor="b"/>
          <a:lstStyle>
            <a:lvl1pPr marL="0" indent="0">
              <a:buNone/>
              <a:defRPr sz="2700" b="1"/>
            </a:lvl1pPr>
            <a:lvl2pPr marL="507492" indent="0">
              <a:buNone/>
              <a:defRPr sz="2200" b="1"/>
            </a:lvl2pPr>
            <a:lvl3pPr marL="1014984" indent="0">
              <a:buNone/>
              <a:defRPr sz="2000" b="1"/>
            </a:lvl3pPr>
            <a:lvl4pPr marL="1522476" indent="0">
              <a:buNone/>
              <a:defRPr sz="1800" b="1"/>
            </a:lvl4pPr>
            <a:lvl5pPr marL="2029968" indent="0">
              <a:buNone/>
              <a:defRPr sz="1800" b="1"/>
            </a:lvl5pPr>
            <a:lvl6pPr marL="2537460" indent="0">
              <a:buNone/>
              <a:defRPr sz="1800" b="1"/>
            </a:lvl6pPr>
            <a:lvl7pPr marL="3044952" indent="0">
              <a:buNone/>
              <a:defRPr sz="1800" b="1"/>
            </a:lvl7pPr>
            <a:lvl8pPr marL="3552444" indent="0">
              <a:buNone/>
              <a:defRPr sz="1800" b="1"/>
            </a:lvl8pPr>
            <a:lvl9pPr marL="4059936"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845" y="2169339"/>
            <a:ext cx="4042477" cy="3941227"/>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87" y="272356"/>
            <a:ext cx="3008835" cy="1159091"/>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672" y="272355"/>
            <a:ext cx="5112638" cy="5838209"/>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87" y="1431461"/>
            <a:ext cx="3008835" cy="4679118"/>
          </a:xfrm>
        </p:spPr>
        <p:txBody>
          <a:bodyPr/>
          <a:lstStyle>
            <a:lvl1pPr marL="0" indent="0">
              <a:buNone/>
              <a:defRPr sz="1600"/>
            </a:lvl1pPr>
            <a:lvl2pPr marL="507492" indent="0">
              <a:buNone/>
              <a:defRPr sz="1300"/>
            </a:lvl2pPr>
            <a:lvl3pPr marL="1014984" indent="0">
              <a:buNone/>
              <a:defRPr sz="1100"/>
            </a:lvl3pPr>
            <a:lvl4pPr marL="1522476" indent="0">
              <a:buNone/>
              <a:defRPr sz="1000"/>
            </a:lvl4pPr>
            <a:lvl5pPr marL="2029968" indent="0">
              <a:buNone/>
              <a:defRPr sz="1000"/>
            </a:lvl5pPr>
            <a:lvl6pPr marL="2537460" indent="0">
              <a:buNone/>
              <a:defRPr sz="1000"/>
            </a:lvl6pPr>
            <a:lvl7pPr marL="3044952" indent="0">
              <a:buNone/>
              <a:defRPr sz="1000"/>
            </a:lvl7pPr>
            <a:lvl8pPr marL="3552444" indent="0">
              <a:buNone/>
              <a:defRPr sz="1000"/>
            </a:lvl8pPr>
            <a:lvl9pPr marL="40599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599" y="4788376"/>
            <a:ext cx="5487353" cy="56529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599" y="611216"/>
            <a:ext cx="5487353" cy="4104323"/>
          </a:xfrm>
        </p:spPr>
        <p:txBody>
          <a:bodyPr/>
          <a:lstStyle>
            <a:lvl1pPr marL="0" indent="0">
              <a:buNone/>
              <a:defRPr sz="3600"/>
            </a:lvl1pPr>
            <a:lvl2pPr marL="507492" indent="0">
              <a:buNone/>
              <a:defRPr sz="3100"/>
            </a:lvl2pPr>
            <a:lvl3pPr marL="1014984" indent="0">
              <a:buNone/>
              <a:defRPr sz="2700"/>
            </a:lvl3pPr>
            <a:lvl4pPr marL="1522476" indent="0">
              <a:buNone/>
              <a:defRPr sz="2200"/>
            </a:lvl4pPr>
            <a:lvl5pPr marL="2029968" indent="0">
              <a:buNone/>
              <a:defRPr sz="2200"/>
            </a:lvl5pPr>
            <a:lvl6pPr marL="2537460" indent="0">
              <a:buNone/>
              <a:defRPr sz="2200"/>
            </a:lvl6pPr>
            <a:lvl7pPr marL="3044952" indent="0">
              <a:buNone/>
              <a:defRPr sz="2200"/>
            </a:lvl7pPr>
            <a:lvl8pPr marL="3552444" indent="0">
              <a:buNone/>
              <a:defRPr sz="2200"/>
            </a:lvl8pPr>
            <a:lvl9pPr marL="4059936" indent="0">
              <a:buNone/>
              <a:defRPr sz="2200"/>
            </a:lvl9pPr>
          </a:lstStyle>
          <a:p>
            <a:endParaRPr lang="fr-FR"/>
          </a:p>
        </p:txBody>
      </p:sp>
      <p:sp>
        <p:nvSpPr>
          <p:cNvPr id="4" name="Espace réservé du texte 3"/>
          <p:cNvSpPr>
            <a:spLocks noGrp="1"/>
          </p:cNvSpPr>
          <p:nvPr>
            <p:ph type="body" sz="half" idx="2"/>
          </p:nvPr>
        </p:nvSpPr>
        <p:spPr>
          <a:xfrm>
            <a:off x="1792599" y="5353674"/>
            <a:ext cx="5487353" cy="802812"/>
          </a:xfrm>
        </p:spPr>
        <p:txBody>
          <a:bodyPr/>
          <a:lstStyle>
            <a:lvl1pPr marL="0" indent="0">
              <a:buNone/>
              <a:defRPr sz="1600"/>
            </a:lvl1pPr>
            <a:lvl2pPr marL="507492" indent="0">
              <a:buNone/>
              <a:defRPr sz="1300"/>
            </a:lvl2pPr>
            <a:lvl3pPr marL="1014984" indent="0">
              <a:buNone/>
              <a:defRPr sz="1100"/>
            </a:lvl3pPr>
            <a:lvl4pPr marL="1522476" indent="0">
              <a:buNone/>
              <a:defRPr sz="1000"/>
            </a:lvl4pPr>
            <a:lvl5pPr marL="2029968" indent="0">
              <a:buNone/>
              <a:defRPr sz="1000"/>
            </a:lvl5pPr>
            <a:lvl6pPr marL="2537460" indent="0">
              <a:buNone/>
              <a:defRPr sz="1000"/>
            </a:lvl6pPr>
            <a:lvl7pPr marL="3044952" indent="0">
              <a:buNone/>
              <a:defRPr sz="1000"/>
            </a:lvl7pPr>
            <a:lvl8pPr marL="3552444" indent="0">
              <a:buNone/>
              <a:defRPr sz="1000"/>
            </a:lvl8pPr>
            <a:lvl9pPr marL="40599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551" y="228019"/>
            <a:ext cx="2057758" cy="486438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80" y="228019"/>
            <a:ext cx="6020845" cy="486438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25" y="274224"/>
            <a:ext cx="8231030" cy="1140091"/>
          </a:xfrm>
          <a:prstGeom prst="rect">
            <a:avLst/>
          </a:prstGeom>
        </p:spPr>
        <p:txBody>
          <a:bodyPr vert="horz" lIns="108424" tIns="54208" rIns="108424" bIns="5420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325" y="1596414"/>
            <a:ext cx="8231030" cy="4514439"/>
          </a:xfrm>
          <a:prstGeom prst="rect">
            <a:avLst/>
          </a:prstGeom>
        </p:spPr>
        <p:txBody>
          <a:bodyPr vert="horz" lIns="108424" tIns="54208" rIns="108424" bIns="5420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499" y="6340230"/>
            <a:ext cx="2133970" cy="364195"/>
          </a:xfrm>
          <a:prstGeom prst="rect">
            <a:avLst/>
          </a:prstGeom>
        </p:spPr>
        <p:txBody>
          <a:bodyPr vert="horz" lIns="108424" tIns="54208" rIns="108424" bIns="54208" rtlCol="0" anchor="ctr"/>
          <a:lstStyle>
            <a:lvl1pPr algn="l">
              <a:defRPr sz="1600">
                <a:solidFill>
                  <a:schemeClr val="tx1">
                    <a:tint val="75000"/>
                  </a:schemeClr>
                </a:solidFill>
              </a:defRPr>
            </a:lvl1pPr>
          </a:lstStyle>
          <a:p>
            <a:fld id="{FA0B38D7-1DE5-41DE-8B65-024289CA27F3}" type="datetimeFigureOut">
              <a:rPr lang="fr-FR" smtClean="0">
                <a:solidFill>
                  <a:prstClr val="black">
                    <a:tint val="75000"/>
                  </a:prstClr>
                </a:solidFill>
              </a:rPr>
              <a:pPr/>
              <a:t>17/05/2024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960" y="6340230"/>
            <a:ext cx="2896103" cy="364195"/>
          </a:xfrm>
          <a:prstGeom prst="rect">
            <a:avLst/>
          </a:prstGeom>
        </p:spPr>
        <p:txBody>
          <a:bodyPr vert="horz" lIns="108424" tIns="54208" rIns="108424" bIns="54208" rtlCol="0" anchor="ctr"/>
          <a:lstStyle>
            <a:lvl1pPr algn="ctr">
              <a:defRPr sz="16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4558" y="6340230"/>
            <a:ext cx="2133970" cy="364195"/>
          </a:xfrm>
          <a:prstGeom prst="rect">
            <a:avLst/>
          </a:prstGeom>
        </p:spPr>
        <p:txBody>
          <a:bodyPr vert="horz" lIns="108424" tIns="54208" rIns="108424" bIns="54208" rtlCol="0" anchor="ctr"/>
          <a:lstStyle>
            <a:lvl1pPr algn="r">
              <a:defRPr sz="16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wheel spokes="8"/>
  </p:transition>
  <p:txStyles>
    <p:titleStyle>
      <a:lvl1pPr algn="ctr" defTabSz="1084288" rtl="0" eaLnBrk="1" latinLnBrk="0" hangingPunct="1">
        <a:spcBef>
          <a:spcPct val="0"/>
        </a:spcBef>
        <a:buNone/>
        <a:defRPr sz="5300" kern="1200">
          <a:solidFill>
            <a:schemeClr val="tx1"/>
          </a:solidFill>
          <a:latin typeface="+mj-lt"/>
          <a:ea typeface="+mj-ea"/>
          <a:cs typeface="+mj-cs"/>
        </a:defRPr>
      </a:lvl1pPr>
    </p:titleStyle>
    <p:bodyStyle>
      <a:lvl1pPr marL="406613" indent="-406613" algn="l" defTabSz="1084288"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0963" indent="-338831" algn="l" defTabSz="108428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5327" indent="-271083" algn="l" defTabSz="1084288"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897463"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39595"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81733"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23855"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65986"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08115" indent="-271083" algn="l" defTabSz="108428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4288" rtl="0" eaLnBrk="1" latinLnBrk="0" hangingPunct="1">
        <a:defRPr sz="2100" kern="1200">
          <a:solidFill>
            <a:schemeClr val="tx1"/>
          </a:solidFill>
          <a:latin typeface="+mn-lt"/>
          <a:ea typeface="+mn-ea"/>
          <a:cs typeface="+mn-cs"/>
        </a:defRPr>
      </a:lvl1pPr>
      <a:lvl2pPr marL="542142" algn="l" defTabSz="1084288" rtl="0" eaLnBrk="1" latinLnBrk="0" hangingPunct="1">
        <a:defRPr sz="2100" kern="1200">
          <a:solidFill>
            <a:schemeClr val="tx1"/>
          </a:solidFill>
          <a:latin typeface="+mn-lt"/>
          <a:ea typeface="+mn-ea"/>
          <a:cs typeface="+mn-cs"/>
        </a:defRPr>
      </a:lvl2pPr>
      <a:lvl3pPr marL="1084288" algn="l" defTabSz="1084288" rtl="0" eaLnBrk="1" latinLnBrk="0" hangingPunct="1">
        <a:defRPr sz="2100" kern="1200">
          <a:solidFill>
            <a:schemeClr val="tx1"/>
          </a:solidFill>
          <a:latin typeface="+mn-lt"/>
          <a:ea typeface="+mn-ea"/>
          <a:cs typeface="+mn-cs"/>
        </a:defRPr>
      </a:lvl3pPr>
      <a:lvl4pPr marL="1626400" algn="l" defTabSz="1084288" rtl="0" eaLnBrk="1" latinLnBrk="0" hangingPunct="1">
        <a:defRPr sz="2100" kern="1200">
          <a:solidFill>
            <a:schemeClr val="tx1"/>
          </a:solidFill>
          <a:latin typeface="+mn-lt"/>
          <a:ea typeface="+mn-ea"/>
          <a:cs typeface="+mn-cs"/>
        </a:defRPr>
      </a:lvl4pPr>
      <a:lvl5pPr marL="2168525" algn="l" defTabSz="1084288" rtl="0" eaLnBrk="1" latinLnBrk="0" hangingPunct="1">
        <a:defRPr sz="2100" kern="1200">
          <a:solidFill>
            <a:schemeClr val="tx1"/>
          </a:solidFill>
          <a:latin typeface="+mn-lt"/>
          <a:ea typeface="+mn-ea"/>
          <a:cs typeface="+mn-cs"/>
        </a:defRPr>
      </a:lvl5pPr>
      <a:lvl6pPr marL="2710657" algn="l" defTabSz="1084288" rtl="0" eaLnBrk="1" latinLnBrk="0" hangingPunct="1">
        <a:defRPr sz="2100" kern="1200">
          <a:solidFill>
            <a:schemeClr val="tx1"/>
          </a:solidFill>
          <a:latin typeface="+mn-lt"/>
          <a:ea typeface="+mn-ea"/>
          <a:cs typeface="+mn-cs"/>
        </a:defRPr>
      </a:lvl6pPr>
      <a:lvl7pPr marL="3252790" algn="l" defTabSz="1084288" rtl="0" eaLnBrk="1" latinLnBrk="0" hangingPunct="1">
        <a:defRPr sz="2100" kern="1200">
          <a:solidFill>
            <a:schemeClr val="tx1"/>
          </a:solidFill>
          <a:latin typeface="+mn-lt"/>
          <a:ea typeface="+mn-ea"/>
          <a:cs typeface="+mn-cs"/>
        </a:defRPr>
      </a:lvl7pPr>
      <a:lvl8pPr marL="3794916" algn="l" defTabSz="1084288" rtl="0" eaLnBrk="1" latinLnBrk="0" hangingPunct="1">
        <a:defRPr sz="2100" kern="1200">
          <a:solidFill>
            <a:schemeClr val="tx1"/>
          </a:solidFill>
          <a:latin typeface="+mn-lt"/>
          <a:ea typeface="+mn-ea"/>
          <a:cs typeface="+mn-cs"/>
        </a:defRPr>
      </a:lvl8pPr>
      <a:lvl9pPr marL="4337050" algn="l" defTabSz="1084288"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4041"/>
            <a:ext cx="8231030" cy="1140091"/>
          </a:xfrm>
          <a:prstGeom prst="rect">
            <a:avLst/>
          </a:prstGeom>
        </p:spPr>
        <p:txBody>
          <a:bodyPr vert="horz" lIns="108590" tIns="54295" rIns="108590" bIns="5429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273"/>
            <a:ext cx="8231030" cy="4514439"/>
          </a:xfrm>
          <a:prstGeom prst="rect">
            <a:avLst/>
          </a:prstGeom>
        </p:spPr>
        <p:txBody>
          <a:bodyPr vert="horz" lIns="108590" tIns="54295" rIns="108590" bIns="5429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369" y="6340173"/>
            <a:ext cx="2133970" cy="364195"/>
          </a:xfrm>
          <a:prstGeom prst="rect">
            <a:avLst/>
          </a:prstGeom>
        </p:spPr>
        <p:txBody>
          <a:bodyPr vert="horz" lIns="108590" tIns="54295" rIns="108590" bIns="54295" rtlCol="0" anchor="ctr"/>
          <a:lstStyle>
            <a:lvl1pPr algn="l" defTabSz="1085931">
              <a:defRPr sz="1600">
                <a:solidFill>
                  <a:schemeClr val="tx1">
                    <a:tint val="75000"/>
                  </a:schemeClr>
                </a:solidFill>
              </a:defRPr>
            </a:lvl1pPr>
          </a:lstStyle>
          <a:p>
            <a:fld id="{FA0B38D7-1DE5-41DE-8B65-024289CA27F3}"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833" y="6340173"/>
            <a:ext cx="2896103" cy="364195"/>
          </a:xfrm>
          <a:prstGeom prst="rect">
            <a:avLst/>
          </a:prstGeom>
        </p:spPr>
        <p:txBody>
          <a:bodyPr vert="horz" lIns="108590" tIns="54295" rIns="108590" bIns="54295" rtlCol="0" anchor="ctr"/>
          <a:lstStyle>
            <a:lvl1pPr algn="ctr" defTabSz="1085931">
              <a:defRPr sz="16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428" y="6340173"/>
            <a:ext cx="2133970" cy="364195"/>
          </a:xfrm>
          <a:prstGeom prst="rect">
            <a:avLst/>
          </a:prstGeom>
        </p:spPr>
        <p:txBody>
          <a:bodyPr vert="horz" lIns="108590" tIns="54295" rIns="108590" bIns="54295" rtlCol="0" anchor="ctr"/>
          <a:lstStyle>
            <a:lvl1pPr algn="r" defTabSz="1085931">
              <a:defRPr sz="16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spd="slow" advTm="4000">
    <p:wheel spokes="8"/>
  </p:transition>
  <p:txStyles>
    <p:titleStyle>
      <a:lvl1pPr algn="ctr" defTabSz="1085931" rtl="0" eaLnBrk="1" latinLnBrk="0" hangingPunct="1">
        <a:spcBef>
          <a:spcPct val="0"/>
        </a:spcBef>
        <a:buNone/>
        <a:defRPr sz="5300" kern="1200">
          <a:solidFill>
            <a:schemeClr val="tx1"/>
          </a:solidFill>
          <a:latin typeface="+mj-lt"/>
          <a:ea typeface="+mj-ea"/>
          <a:cs typeface="+mj-cs"/>
        </a:defRPr>
      </a:lvl1pPr>
    </p:titleStyle>
    <p:bodyStyle>
      <a:lvl1pPr marL="407221" indent="-407221" algn="l" defTabSz="1085931"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2306" indent="-339346" algn="l" defTabSz="1085931"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7395" indent="-271487" algn="l" defTabSz="1085931"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0348"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3306"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86260"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29215"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72172"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15129" indent="-271487" algn="l" defTabSz="1085931"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5931" rtl="0" eaLnBrk="1" latinLnBrk="0" hangingPunct="1">
        <a:defRPr sz="2100" kern="1200">
          <a:solidFill>
            <a:schemeClr val="tx1"/>
          </a:solidFill>
          <a:latin typeface="+mn-lt"/>
          <a:ea typeface="+mn-ea"/>
          <a:cs typeface="+mn-cs"/>
        </a:defRPr>
      </a:lvl1pPr>
      <a:lvl2pPr marL="542959" algn="l" defTabSz="1085931" rtl="0" eaLnBrk="1" latinLnBrk="0" hangingPunct="1">
        <a:defRPr sz="2100" kern="1200">
          <a:solidFill>
            <a:schemeClr val="tx1"/>
          </a:solidFill>
          <a:latin typeface="+mn-lt"/>
          <a:ea typeface="+mn-ea"/>
          <a:cs typeface="+mn-cs"/>
        </a:defRPr>
      </a:lvl2pPr>
      <a:lvl3pPr marL="1085931" algn="l" defTabSz="1085931" rtl="0" eaLnBrk="1" latinLnBrk="0" hangingPunct="1">
        <a:defRPr sz="2100" kern="1200">
          <a:solidFill>
            <a:schemeClr val="tx1"/>
          </a:solidFill>
          <a:latin typeface="+mn-lt"/>
          <a:ea typeface="+mn-ea"/>
          <a:cs typeface="+mn-cs"/>
        </a:defRPr>
      </a:lvl3pPr>
      <a:lvl4pPr marL="1628873" algn="l" defTabSz="1085931" rtl="0" eaLnBrk="1" latinLnBrk="0" hangingPunct="1">
        <a:defRPr sz="2100" kern="1200">
          <a:solidFill>
            <a:schemeClr val="tx1"/>
          </a:solidFill>
          <a:latin typeface="+mn-lt"/>
          <a:ea typeface="+mn-ea"/>
          <a:cs typeface="+mn-cs"/>
        </a:defRPr>
      </a:lvl4pPr>
      <a:lvl5pPr marL="2171827" algn="l" defTabSz="1085931" rtl="0" eaLnBrk="1" latinLnBrk="0" hangingPunct="1">
        <a:defRPr sz="2100" kern="1200">
          <a:solidFill>
            <a:schemeClr val="tx1"/>
          </a:solidFill>
          <a:latin typeface="+mn-lt"/>
          <a:ea typeface="+mn-ea"/>
          <a:cs typeface="+mn-cs"/>
        </a:defRPr>
      </a:lvl5pPr>
      <a:lvl6pPr marL="2714783" algn="l" defTabSz="1085931" rtl="0" eaLnBrk="1" latinLnBrk="0" hangingPunct="1">
        <a:defRPr sz="2100" kern="1200">
          <a:solidFill>
            <a:schemeClr val="tx1"/>
          </a:solidFill>
          <a:latin typeface="+mn-lt"/>
          <a:ea typeface="+mn-ea"/>
          <a:cs typeface="+mn-cs"/>
        </a:defRPr>
      </a:lvl6pPr>
      <a:lvl7pPr marL="3257736" algn="l" defTabSz="1085931" rtl="0" eaLnBrk="1" latinLnBrk="0" hangingPunct="1">
        <a:defRPr sz="2100" kern="1200">
          <a:solidFill>
            <a:schemeClr val="tx1"/>
          </a:solidFill>
          <a:latin typeface="+mn-lt"/>
          <a:ea typeface="+mn-ea"/>
          <a:cs typeface="+mn-cs"/>
        </a:defRPr>
      </a:lvl7pPr>
      <a:lvl8pPr marL="3800694" algn="l" defTabSz="1085931" rtl="0" eaLnBrk="1" latinLnBrk="0" hangingPunct="1">
        <a:defRPr sz="2100" kern="1200">
          <a:solidFill>
            <a:schemeClr val="tx1"/>
          </a:solidFill>
          <a:latin typeface="+mn-lt"/>
          <a:ea typeface="+mn-ea"/>
          <a:cs typeface="+mn-cs"/>
        </a:defRPr>
      </a:lvl8pPr>
      <a:lvl9pPr marL="4343652" algn="l" defTabSz="1085931"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105" tIns="50552" rIns="101105" bIns="50552"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69"/>
            <a:ext cx="8231030" cy="4514439"/>
          </a:xfrm>
          <a:prstGeom prst="rect">
            <a:avLst/>
          </a:prstGeom>
        </p:spPr>
        <p:txBody>
          <a:bodyPr vert="horz" lIns="101105" tIns="50552" rIns="101105" bIns="50552"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105" tIns="50552" rIns="101105" bIns="50552" rtlCol="0" anchor="ctr"/>
          <a:lstStyle>
            <a:lvl1pPr algn="l" defTabSz="1011015">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105" tIns="50552" rIns="101105" bIns="50552" rtlCol="0" anchor="ctr"/>
          <a:lstStyle>
            <a:lvl1pPr algn="ctr" defTabSz="1011015">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105" tIns="50552" rIns="101105" bIns="50552" rtlCol="0" anchor="ctr"/>
          <a:lstStyle>
            <a:lvl1pPr algn="r" defTabSz="1011015">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ransition spd="slow" advTm="4000">
    <p:wheel spokes="8"/>
  </p:transition>
  <p:txStyles>
    <p:titleStyle>
      <a:lvl1pPr algn="ctr" defTabSz="1011015" rtl="0" eaLnBrk="1" latinLnBrk="0" hangingPunct="1">
        <a:spcBef>
          <a:spcPct val="0"/>
        </a:spcBef>
        <a:buNone/>
        <a:defRPr sz="4900" kern="1200">
          <a:solidFill>
            <a:schemeClr val="tx1"/>
          </a:solidFill>
          <a:latin typeface="+mj-lt"/>
          <a:ea typeface="+mj-ea"/>
          <a:cs typeface="+mj-cs"/>
        </a:defRPr>
      </a:lvl1pPr>
    </p:titleStyle>
    <p:bodyStyle>
      <a:lvl1pPr marL="379134" indent="-379134" algn="l" defTabSz="1011015"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1449" indent="-315943" algn="l" defTabSz="1011015"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3775" indent="-252749" algn="l" defTabSz="1011015"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69275"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74780"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0280"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85791"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91302"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296801" indent="-252749" algn="l" defTabSz="1011015"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1015" rtl="0" eaLnBrk="1" latinLnBrk="0" hangingPunct="1">
        <a:defRPr sz="2000" kern="1200">
          <a:solidFill>
            <a:schemeClr val="tx1"/>
          </a:solidFill>
          <a:latin typeface="+mn-lt"/>
          <a:ea typeface="+mn-ea"/>
          <a:cs typeface="+mn-cs"/>
        </a:defRPr>
      </a:lvl1pPr>
      <a:lvl2pPr marL="505506" algn="l" defTabSz="1011015" rtl="0" eaLnBrk="1" latinLnBrk="0" hangingPunct="1">
        <a:defRPr sz="2000" kern="1200">
          <a:solidFill>
            <a:schemeClr val="tx1"/>
          </a:solidFill>
          <a:latin typeface="+mn-lt"/>
          <a:ea typeface="+mn-ea"/>
          <a:cs typeface="+mn-cs"/>
        </a:defRPr>
      </a:lvl2pPr>
      <a:lvl3pPr marL="1011015" algn="l" defTabSz="1011015" rtl="0" eaLnBrk="1" latinLnBrk="0" hangingPunct="1">
        <a:defRPr sz="2000" kern="1200">
          <a:solidFill>
            <a:schemeClr val="tx1"/>
          </a:solidFill>
          <a:latin typeface="+mn-lt"/>
          <a:ea typeface="+mn-ea"/>
          <a:cs typeface="+mn-cs"/>
        </a:defRPr>
      </a:lvl3pPr>
      <a:lvl4pPr marL="1516513" algn="l" defTabSz="1011015" rtl="0" eaLnBrk="1" latinLnBrk="0" hangingPunct="1">
        <a:defRPr sz="2000" kern="1200">
          <a:solidFill>
            <a:schemeClr val="tx1"/>
          </a:solidFill>
          <a:latin typeface="+mn-lt"/>
          <a:ea typeface="+mn-ea"/>
          <a:cs typeface="+mn-cs"/>
        </a:defRPr>
      </a:lvl4pPr>
      <a:lvl5pPr marL="2022023" algn="l" defTabSz="1011015" rtl="0" eaLnBrk="1" latinLnBrk="0" hangingPunct="1">
        <a:defRPr sz="2000" kern="1200">
          <a:solidFill>
            <a:schemeClr val="tx1"/>
          </a:solidFill>
          <a:latin typeface="+mn-lt"/>
          <a:ea typeface="+mn-ea"/>
          <a:cs typeface="+mn-cs"/>
        </a:defRPr>
      </a:lvl5pPr>
      <a:lvl6pPr marL="2527537" algn="l" defTabSz="1011015" rtl="0" eaLnBrk="1" latinLnBrk="0" hangingPunct="1">
        <a:defRPr sz="2000" kern="1200">
          <a:solidFill>
            <a:schemeClr val="tx1"/>
          </a:solidFill>
          <a:latin typeface="+mn-lt"/>
          <a:ea typeface="+mn-ea"/>
          <a:cs typeface="+mn-cs"/>
        </a:defRPr>
      </a:lvl6pPr>
      <a:lvl7pPr marL="3033037" algn="l" defTabSz="1011015" rtl="0" eaLnBrk="1" latinLnBrk="0" hangingPunct="1">
        <a:defRPr sz="2000" kern="1200">
          <a:solidFill>
            <a:schemeClr val="tx1"/>
          </a:solidFill>
          <a:latin typeface="+mn-lt"/>
          <a:ea typeface="+mn-ea"/>
          <a:cs typeface="+mn-cs"/>
        </a:defRPr>
      </a:lvl7pPr>
      <a:lvl8pPr marL="3538546" algn="l" defTabSz="1011015" rtl="0" eaLnBrk="1" latinLnBrk="0" hangingPunct="1">
        <a:defRPr sz="2000" kern="1200">
          <a:solidFill>
            <a:schemeClr val="tx1"/>
          </a:solidFill>
          <a:latin typeface="+mn-lt"/>
          <a:ea typeface="+mn-ea"/>
          <a:cs typeface="+mn-cs"/>
        </a:defRPr>
      </a:lvl8pPr>
      <a:lvl9pPr marL="4044049" algn="l" defTabSz="1011015" rtl="0" eaLnBrk="1" latinLnBrk="0" hangingPunct="1">
        <a:defRPr sz="20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139" tIns="50568" rIns="101139" bIns="5056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65"/>
            <a:ext cx="8231030" cy="4514439"/>
          </a:xfrm>
          <a:prstGeom prst="rect">
            <a:avLst/>
          </a:prstGeom>
        </p:spPr>
        <p:txBody>
          <a:bodyPr vert="horz" lIns="101139" tIns="50568" rIns="101139" bIns="5056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139" tIns="50568" rIns="101139" bIns="50568" rtlCol="0" anchor="ctr"/>
          <a:lstStyle>
            <a:lvl1pPr algn="l" defTabSz="1011354">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139" tIns="50568" rIns="101139" bIns="50568" rtlCol="0" anchor="ctr"/>
          <a:lstStyle>
            <a:lvl1pPr algn="ctr" defTabSz="101135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139" tIns="50568" rIns="101139" bIns="50568" rtlCol="0" anchor="ctr"/>
          <a:lstStyle>
            <a:lvl1pPr algn="r" defTabSz="1011354">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ransition spd="slow" advTm="4000">
    <p:wheel spokes="8"/>
  </p:transition>
  <p:txStyles>
    <p:titleStyle>
      <a:lvl1pPr algn="ctr" defTabSz="1011354" rtl="0" eaLnBrk="1" latinLnBrk="0" hangingPunct="1">
        <a:spcBef>
          <a:spcPct val="0"/>
        </a:spcBef>
        <a:buNone/>
        <a:defRPr sz="4900" kern="1200">
          <a:solidFill>
            <a:schemeClr val="tx1"/>
          </a:solidFill>
          <a:latin typeface="+mj-lt"/>
          <a:ea typeface="+mj-ea"/>
          <a:cs typeface="+mj-cs"/>
        </a:defRPr>
      </a:lvl1pPr>
    </p:titleStyle>
    <p:bodyStyle>
      <a:lvl1pPr marL="379261" indent="-379261" algn="l" defTabSz="1011354"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1725" indent="-316048" algn="l" defTabSz="1011354"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4198" indent="-252834" algn="l" defTabSz="1011354"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69869"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75544"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1216"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86895"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92574"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298245" indent="-252834" algn="l" defTabSz="1011354"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1354" rtl="0" eaLnBrk="1" latinLnBrk="0" hangingPunct="1">
        <a:defRPr sz="2000" kern="1200">
          <a:solidFill>
            <a:schemeClr val="tx1"/>
          </a:solidFill>
          <a:latin typeface="+mn-lt"/>
          <a:ea typeface="+mn-ea"/>
          <a:cs typeface="+mn-cs"/>
        </a:defRPr>
      </a:lvl1pPr>
      <a:lvl2pPr marL="505676" algn="l" defTabSz="1011354" rtl="0" eaLnBrk="1" latinLnBrk="0" hangingPunct="1">
        <a:defRPr sz="2000" kern="1200">
          <a:solidFill>
            <a:schemeClr val="tx1"/>
          </a:solidFill>
          <a:latin typeface="+mn-lt"/>
          <a:ea typeface="+mn-ea"/>
          <a:cs typeface="+mn-cs"/>
        </a:defRPr>
      </a:lvl2pPr>
      <a:lvl3pPr marL="1011354" algn="l" defTabSz="1011354" rtl="0" eaLnBrk="1" latinLnBrk="0" hangingPunct="1">
        <a:defRPr sz="2000" kern="1200">
          <a:solidFill>
            <a:schemeClr val="tx1"/>
          </a:solidFill>
          <a:latin typeface="+mn-lt"/>
          <a:ea typeface="+mn-ea"/>
          <a:cs typeface="+mn-cs"/>
        </a:defRPr>
      </a:lvl3pPr>
      <a:lvl4pPr marL="1517023" algn="l" defTabSz="1011354" rtl="0" eaLnBrk="1" latinLnBrk="0" hangingPunct="1">
        <a:defRPr sz="2000" kern="1200">
          <a:solidFill>
            <a:schemeClr val="tx1"/>
          </a:solidFill>
          <a:latin typeface="+mn-lt"/>
          <a:ea typeface="+mn-ea"/>
          <a:cs typeface="+mn-cs"/>
        </a:defRPr>
      </a:lvl4pPr>
      <a:lvl5pPr marL="2022702" algn="l" defTabSz="1011354" rtl="0" eaLnBrk="1" latinLnBrk="0" hangingPunct="1">
        <a:defRPr sz="2000" kern="1200">
          <a:solidFill>
            <a:schemeClr val="tx1"/>
          </a:solidFill>
          <a:latin typeface="+mn-lt"/>
          <a:ea typeface="+mn-ea"/>
          <a:cs typeface="+mn-cs"/>
        </a:defRPr>
      </a:lvl5pPr>
      <a:lvl6pPr marL="2528386" algn="l" defTabSz="1011354" rtl="0" eaLnBrk="1" latinLnBrk="0" hangingPunct="1">
        <a:defRPr sz="2000" kern="1200">
          <a:solidFill>
            <a:schemeClr val="tx1"/>
          </a:solidFill>
          <a:latin typeface="+mn-lt"/>
          <a:ea typeface="+mn-ea"/>
          <a:cs typeface="+mn-cs"/>
        </a:defRPr>
      </a:lvl6pPr>
      <a:lvl7pPr marL="3034056" algn="l" defTabSz="1011354" rtl="0" eaLnBrk="1" latinLnBrk="0" hangingPunct="1">
        <a:defRPr sz="2000" kern="1200">
          <a:solidFill>
            <a:schemeClr val="tx1"/>
          </a:solidFill>
          <a:latin typeface="+mn-lt"/>
          <a:ea typeface="+mn-ea"/>
          <a:cs typeface="+mn-cs"/>
        </a:defRPr>
      </a:lvl7pPr>
      <a:lvl8pPr marL="3539735" algn="l" defTabSz="1011354" rtl="0" eaLnBrk="1" latinLnBrk="0" hangingPunct="1">
        <a:defRPr sz="2000" kern="1200">
          <a:solidFill>
            <a:schemeClr val="tx1"/>
          </a:solidFill>
          <a:latin typeface="+mn-lt"/>
          <a:ea typeface="+mn-ea"/>
          <a:cs typeface="+mn-cs"/>
        </a:defRPr>
      </a:lvl8pPr>
      <a:lvl9pPr marL="4045408" algn="l" defTabSz="1011354" rtl="0" eaLnBrk="1" latinLnBrk="0" hangingPunct="1">
        <a:defRPr sz="20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183" tIns="50592" rIns="101183" bIns="50592"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60"/>
            <a:ext cx="8231030" cy="4514439"/>
          </a:xfrm>
          <a:prstGeom prst="rect">
            <a:avLst/>
          </a:prstGeom>
        </p:spPr>
        <p:txBody>
          <a:bodyPr vert="horz" lIns="101183" tIns="50592" rIns="101183" bIns="50592"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183" tIns="50592" rIns="101183" bIns="50592" rtlCol="0" anchor="ctr"/>
          <a:lstStyle>
            <a:lvl1pPr algn="l" defTabSz="1011807">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183" tIns="50592" rIns="101183" bIns="50592" rtlCol="0" anchor="ctr"/>
          <a:lstStyle>
            <a:lvl1pPr algn="ctr" defTabSz="1011807">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183" tIns="50592" rIns="101183" bIns="50592" rtlCol="0" anchor="ctr"/>
          <a:lstStyle>
            <a:lvl1pPr algn="r" defTabSz="1011807">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ransition spd="slow" advTm="4000">
    <p:wheel spokes="8"/>
  </p:transition>
  <p:txStyles>
    <p:titleStyle>
      <a:lvl1pPr algn="ctr" defTabSz="1011807" rtl="0" eaLnBrk="1" latinLnBrk="0" hangingPunct="1">
        <a:spcBef>
          <a:spcPct val="0"/>
        </a:spcBef>
        <a:buNone/>
        <a:defRPr sz="4900" kern="1200">
          <a:solidFill>
            <a:schemeClr val="tx1"/>
          </a:solidFill>
          <a:latin typeface="+mj-lt"/>
          <a:ea typeface="+mj-ea"/>
          <a:cs typeface="+mj-cs"/>
        </a:defRPr>
      </a:lvl1pPr>
    </p:titleStyle>
    <p:bodyStyle>
      <a:lvl1pPr marL="379430" indent="-379430" algn="l" defTabSz="1011807"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2093" indent="-316189" algn="l" defTabSz="1011807"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4763" indent="-252949" algn="l" defTabSz="1011807"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0663"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76563"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2461"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88368"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94273"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00172" indent="-252949" algn="l" defTabSz="1011807"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1807" rtl="0" eaLnBrk="1" latinLnBrk="0" hangingPunct="1">
        <a:defRPr sz="2000" kern="1200">
          <a:solidFill>
            <a:schemeClr val="tx1"/>
          </a:solidFill>
          <a:latin typeface="+mn-lt"/>
          <a:ea typeface="+mn-ea"/>
          <a:cs typeface="+mn-cs"/>
        </a:defRPr>
      </a:lvl1pPr>
      <a:lvl2pPr marL="505902" algn="l" defTabSz="1011807" rtl="0" eaLnBrk="1" latinLnBrk="0" hangingPunct="1">
        <a:defRPr sz="2000" kern="1200">
          <a:solidFill>
            <a:schemeClr val="tx1"/>
          </a:solidFill>
          <a:latin typeface="+mn-lt"/>
          <a:ea typeface="+mn-ea"/>
          <a:cs typeface="+mn-cs"/>
        </a:defRPr>
      </a:lvl2pPr>
      <a:lvl3pPr marL="1011807" algn="l" defTabSz="1011807" rtl="0" eaLnBrk="1" latinLnBrk="0" hangingPunct="1">
        <a:defRPr sz="2000" kern="1200">
          <a:solidFill>
            <a:schemeClr val="tx1"/>
          </a:solidFill>
          <a:latin typeface="+mn-lt"/>
          <a:ea typeface="+mn-ea"/>
          <a:cs typeface="+mn-cs"/>
        </a:defRPr>
      </a:lvl3pPr>
      <a:lvl4pPr marL="1517702" algn="l" defTabSz="1011807" rtl="0" eaLnBrk="1" latinLnBrk="0" hangingPunct="1">
        <a:defRPr sz="2000" kern="1200">
          <a:solidFill>
            <a:schemeClr val="tx1"/>
          </a:solidFill>
          <a:latin typeface="+mn-lt"/>
          <a:ea typeface="+mn-ea"/>
          <a:cs typeface="+mn-cs"/>
        </a:defRPr>
      </a:lvl4pPr>
      <a:lvl5pPr marL="2023609" algn="l" defTabSz="1011807" rtl="0" eaLnBrk="1" latinLnBrk="0" hangingPunct="1">
        <a:defRPr sz="2000" kern="1200">
          <a:solidFill>
            <a:schemeClr val="tx1"/>
          </a:solidFill>
          <a:latin typeface="+mn-lt"/>
          <a:ea typeface="+mn-ea"/>
          <a:cs typeface="+mn-cs"/>
        </a:defRPr>
      </a:lvl5pPr>
      <a:lvl6pPr marL="2529518" algn="l" defTabSz="1011807" rtl="0" eaLnBrk="1" latinLnBrk="0" hangingPunct="1">
        <a:defRPr sz="2000" kern="1200">
          <a:solidFill>
            <a:schemeClr val="tx1"/>
          </a:solidFill>
          <a:latin typeface="+mn-lt"/>
          <a:ea typeface="+mn-ea"/>
          <a:cs typeface="+mn-cs"/>
        </a:defRPr>
      </a:lvl6pPr>
      <a:lvl7pPr marL="3035416" algn="l" defTabSz="1011807" rtl="0" eaLnBrk="1" latinLnBrk="0" hangingPunct="1">
        <a:defRPr sz="2000" kern="1200">
          <a:solidFill>
            <a:schemeClr val="tx1"/>
          </a:solidFill>
          <a:latin typeface="+mn-lt"/>
          <a:ea typeface="+mn-ea"/>
          <a:cs typeface="+mn-cs"/>
        </a:defRPr>
      </a:lvl7pPr>
      <a:lvl8pPr marL="3541321" algn="l" defTabSz="1011807" rtl="0" eaLnBrk="1" latinLnBrk="0" hangingPunct="1">
        <a:defRPr sz="2000" kern="1200">
          <a:solidFill>
            <a:schemeClr val="tx1"/>
          </a:solidFill>
          <a:latin typeface="+mn-lt"/>
          <a:ea typeface="+mn-ea"/>
          <a:cs typeface="+mn-cs"/>
        </a:defRPr>
      </a:lvl8pPr>
      <a:lvl9pPr marL="4047223" algn="l" defTabSz="1011807" rtl="0" eaLnBrk="1" latinLnBrk="0" hangingPunct="1">
        <a:defRPr sz="20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240" tIns="50619" rIns="101240" bIns="5061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54"/>
            <a:ext cx="8231030" cy="4514439"/>
          </a:xfrm>
          <a:prstGeom prst="rect">
            <a:avLst/>
          </a:prstGeom>
        </p:spPr>
        <p:txBody>
          <a:bodyPr vert="horz" lIns="101240" tIns="50619" rIns="101240" bIns="5061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240" tIns="50619" rIns="101240" bIns="50619" rtlCol="0" anchor="ctr"/>
          <a:lstStyle>
            <a:lvl1pPr algn="l" defTabSz="1012374">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240" tIns="50619" rIns="101240" bIns="50619" rtlCol="0" anchor="ctr"/>
          <a:lstStyle>
            <a:lvl1pPr algn="ctr" defTabSz="101237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240" tIns="50619" rIns="101240" bIns="50619" rtlCol="0" anchor="ctr"/>
          <a:lstStyle>
            <a:lvl1pPr algn="r" defTabSz="1012374">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ransition spd="slow" advTm="4000">
    <p:wheel spokes="8"/>
  </p:transition>
  <p:txStyles>
    <p:titleStyle>
      <a:lvl1pPr algn="ctr" defTabSz="1012374" rtl="0" eaLnBrk="1" latinLnBrk="0" hangingPunct="1">
        <a:spcBef>
          <a:spcPct val="0"/>
        </a:spcBef>
        <a:buNone/>
        <a:defRPr sz="4900" kern="1200">
          <a:solidFill>
            <a:schemeClr val="tx1"/>
          </a:solidFill>
          <a:latin typeface="+mj-lt"/>
          <a:ea typeface="+mj-ea"/>
          <a:cs typeface="+mj-cs"/>
        </a:defRPr>
      </a:lvl1pPr>
    </p:titleStyle>
    <p:bodyStyle>
      <a:lvl1pPr marL="379642" indent="-379642" algn="l" defTabSz="1012374"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2553" indent="-316366" algn="l" defTabSz="1012374"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5468" indent="-253091" algn="l" defTabSz="1012374"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1654"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77839"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4021"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90211"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96399"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02581" indent="-253091" algn="l" defTabSz="1012374"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2374" rtl="0" eaLnBrk="1" latinLnBrk="0" hangingPunct="1">
        <a:defRPr sz="2000" kern="1200">
          <a:solidFill>
            <a:schemeClr val="tx1"/>
          </a:solidFill>
          <a:latin typeface="+mn-lt"/>
          <a:ea typeface="+mn-ea"/>
          <a:cs typeface="+mn-cs"/>
        </a:defRPr>
      </a:lvl1pPr>
      <a:lvl2pPr marL="506186" algn="l" defTabSz="1012374" rtl="0" eaLnBrk="1" latinLnBrk="0" hangingPunct="1">
        <a:defRPr sz="2000" kern="1200">
          <a:solidFill>
            <a:schemeClr val="tx1"/>
          </a:solidFill>
          <a:latin typeface="+mn-lt"/>
          <a:ea typeface="+mn-ea"/>
          <a:cs typeface="+mn-cs"/>
        </a:defRPr>
      </a:lvl2pPr>
      <a:lvl3pPr marL="1012374" algn="l" defTabSz="1012374" rtl="0" eaLnBrk="1" latinLnBrk="0" hangingPunct="1">
        <a:defRPr sz="2000" kern="1200">
          <a:solidFill>
            <a:schemeClr val="tx1"/>
          </a:solidFill>
          <a:latin typeface="+mn-lt"/>
          <a:ea typeface="+mn-ea"/>
          <a:cs typeface="+mn-cs"/>
        </a:defRPr>
      </a:lvl3pPr>
      <a:lvl4pPr marL="1518554" algn="l" defTabSz="1012374" rtl="0" eaLnBrk="1" latinLnBrk="0" hangingPunct="1">
        <a:defRPr sz="2000" kern="1200">
          <a:solidFill>
            <a:schemeClr val="tx1"/>
          </a:solidFill>
          <a:latin typeface="+mn-lt"/>
          <a:ea typeface="+mn-ea"/>
          <a:cs typeface="+mn-cs"/>
        </a:defRPr>
      </a:lvl4pPr>
      <a:lvl5pPr marL="2024744" algn="l" defTabSz="1012374" rtl="0" eaLnBrk="1" latinLnBrk="0" hangingPunct="1">
        <a:defRPr sz="2000" kern="1200">
          <a:solidFill>
            <a:schemeClr val="tx1"/>
          </a:solidFill>
          <a:latin typeface="+mn-lt"/>
          <a:ea typeface="+mn-ea"/>
          <a:cs typeface="+mn-cs"/>
        </a:defRPr>
      </a:lvl5pPr>
      <a:lvl6pPr marL="2530934" algn="l" defTabSz="1012374" rtl="0" eaLnBrk="1" latinLnBrk="0" hangingPunct="1">
        <a:defRPr sz="2000" kern="1200">
          <a:solidFill>
            <a:schemeClr val="tx1"/>
          </a:solidFill>
          <a:latin typeface="+mn-lt"/>
          <a:ea typeface="+mn-ea"/>
          <a:cs typeface="+mn-cs"/>
        </a:defRPr>
      </a:lvl6pPr>
      <a:lvl7pPr marL="3037117" algn="l" defTabSz="1012374" rtl="0" eaLnBrk="1" latinLnBrk="0" hangingPunct="1">
        <a:defRPr sz="2000" kern="1200">
          <a:solidFill>
            <a:schemeClr val="tx1"/>
          </a:solidFill>
          <a:latin typeface="+mn-lt"/>
          <a:ea typeface="+mn-ea"/>
          <a:cs typeface="+mn-cs"/>
        </a:defRPr>
      </a:lvl7pPr>
      <a:lvl8pPr marL="3543304" algn="l" defTabSz="1012374" rtl="0" eaLnBrk="1" latinLnBrk="0" hangingPunct="1">
        <a:defRPr sz="2000" kern="1200">
          <a:solidFill>
            <a:schemeClr val="tx1"/>
          </a:solidFill>
          <a:latin typeface="+mn-lt"/>
          <a:ea typeface="+mn-ea"/>
          <a:cs typeface="+mn-cs"/>
        </a:defRPr>
      </a:lvl8pPr>
      <a:lvl9pPr marL="4049492" algn="l" defTabSz="1012374" rtl="0" eaLnBrk="1" latinLnBrk="0" hangingPunct="1">
        <a:defRPr sz="20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307" tIns="50653" rIns="101307" bIns="50653"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47"/>
            <a:ext cx="8231030" cy="4514439"/>
          </a:xfrm>
          <a:prstGeom prst="rect">
            <a:avLst/>
          </a:prstGeom>
        </p:spPr>
        <p:txBody>
          <a:bodyPr vert="horz" lIns="101307" tIns="50653" rIns="101307" bIns="50653"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307" tIns="50653" rIns="101307" bIns="50653" rtlCol="0" anchor="ctr"/>
          <a:lstStyle>
            <a:lvl1pPr algn="l" defTabSz="1013055">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307" tIns="50653" rIns="101307" bIns="50653" rtlCol="0" anchor="ctr"/>
          <a:lstStyle>
            <a:lvl1pPr algn="ctr" defTabSz="1013055">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307" tIns="50653" rIns="101307" bIns="50653" rtlCol="0" anchor="ctr"/>
          <a:lstStyle>
            <a:lvl1pPr algn="r" defTabSz="1013055">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wheel spokes="8"/>
  </p:transition>
  <p:txStyles>
    <p:titleStyle>
      <a:lvl1pPr algn="ctr" defTabSz="1013055" rtl="0" eaLnBrk="1" latinLnBrk="0" hangingPunct="1">
        <a:spcBef>
          <a:spcPct val="0"/>
        </a:spcBef>
        <a:buNone/>
        <a:defRPr sz="4900" kern="1200">
          <a:solidFill>
            <a:schemeClr val="tx1"/>
          </a:solidFill>
          <a:latin typeface="+mj-lt"/>
          <a:ea typeface="+mj-ea"/>
          <a:cs typeface="+mj-cs"/>
        </a:defRPr>
      </a:lvl1pPr>
    </p:titleStyle>
    <p:bodyStyle>
      <a:lvl1pPr marL="379898" indent="-379898" algn="l" defTabSz="1013055"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3106" indent="-316579" algn="l" defTabSz="1013055"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6316" indent="-253262" algn="l" defTabSz="1013055"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2844"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79371"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5892"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92422"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798951"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05474" indent="-253262" algn="l" defTabSz="1013055"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3055" rtl="0" eaLnBrk="1" latinLnBrk="0" hangingPunct="1">
        <a:defRPr sz="2000" kern="1200">
          <a:solidFill>
            <a:schemeClr val="tx1"/>
          </a:solidFill>
          <a:latin typeface="+mn-lt"/>
          <a:ea typeface="+mn-ea"/>
          <a:cs typeface="+mn-cs"/>
        </a:defRPr>
      </a:lvl1pPr>
      <a:lvl2pPr marL="506526" algn="l" defTabSz="1013055" rtl="0" eaLnBrk="1" latinLnBrk="0" hangingPunct="1">
        <a:defRPr sz="2000" kern="1200">
          <a:solidFill>
            <a:schemeClr val="tx1"/>
          </a:solidFill>
          <a:latin typeface="+mn-lt"/>
          <a:ea typeface="+mn-ea"/>
          <a:cs typeface="+mn-cs"/>
        </a:defRPr>
      </a:lvl2pPr>
      <a:lvl3pPr marL="1013055" algn="l" defTabSz="1013055" rtl="0" eaLnBrk="1" latinLnBrk="0" hangingPunct="1">
        <a:defRPr sz="2000" kern="1200">
          <a:solidFill>
            <a:schemeClr val="tx1"/>
          </a:solidFill>
          <a:latin typeface="+mn-lt"/>
          <a:ea typeface="+mn-ea"/>
          <a:cs typeface="+mn-cs"/>
        </a:defRPr>
      </a:lvl3pPr>
      <a:lvl4pPr marL="1519574" algn="l" defTabSz="1013055" rtl="0" eaLnBrk="1" latinLnBrk="0" hangingPunct="1">
        <a:defRPr sz="2000" kern="1200">
          <a:solidFill>
            <a:schemeClr val="tx1"/>
          </a:solidFill>
          <a:latin typeface="+mn-lt"/>
          <a:ea typeface="+mn-ea"/>
          <a:cs typeface="+mn-cs"/>
        </a:defRPr>
      </a:lvl4pPr>
      <a:lvl5pPr marL="2026106" algn="l" defTabSz="1013055" rtl="0" eaLnBrk="1" latinLnBrk="0" hangingPunct="1">
        <a:defRPr sz="2000" kern="1200">
          <a:solidFill>
            <a:schemeClr val="tx1"/>
          </a:solidFill>
          <a:latin typeface="+mn-lt"/>
          <a:ea typeface="+mn-ea"/>
          <a:cs typeface="+mn-cs"/>
        </a:defRPr>
      </a:lvl5pPr>
      <a:lvl6pPr marL="2532634" algn="l" defTabSz="1013055" rtl="0" eaLnBrk="1" latinLnBrk="0" hangingPunct="1">
        <a:defRPr sz="2000" kern="1200">
          <a:solidFill>
            <a:schemeClr val="tx1"/>
          </a:solidFill>
          <a:latin typeface="+mn-lt"/>
          <a:ea typeface="+mn-ea"/>
          <a:cs typeface="+mn-cs"/>
        </a:defRPr>
      </a:lvl6pPr>
      <a:lvl7pPr marL="3039159" algn="l" defTabSz="1013055" rtl="0" eaLnBrk="1" latinLnBrk="0" hangingPunct="1">
        <a:defRPr sz="2000" kern="1200">
          <a:solidFill>
            <a:schemeClr val="tx1"/>
          </a:solidFill>
          <a:latin typeface="+mn-lt"/>
          <a:ea typeface="+mn-ea"/>
          <a:cs typeface="+mn-cs"/>
        </a:defRPr>
      </a:lvl7pPr>
      <a:lvl8pPr marL="3545686" algn="l" defTabSz="1013055" rtl="0" eaLnBrk="1" latinLnBrk="0" hangingPunct="1">
        <a:defRPr sz="2000" kern="1200">
          <a:solidFill>
            <a:schemeClr val="tx1"/>
          </a:solidFill>
          <a:latin typeface="+mn-lt"/>
          <a:ea typeface="+mn-ea"/>
          <a:cs typeface="+mn-cs"/>
        </a:defRPr>
      </a:lvl8pPr>
      <a:lvl9pPr marL="4052216" algn="l" defTabSz="1013055" rtl="0" eaLnBrk="1" latinLnBrk="0" hangingPunct="1">
        <a:defRPr sz="20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6"/>
            <a:ext cx="8231030" cy="1140090"/>
          </a:xfrm>
          <a:prstGeom prst="rect">
            <a:avLst/>
          </a:prstGeom>
        </p:spPr>
        <p:txBody>
          <a:bodyPr vert="horz" lIns="101385" tIns="50693" rIns="101385" bIns="50693"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39"/>
            <a:ext cx="8231030" cy="4514439"/>
          </a:xfrm>
          <a:prstGeom prst="rect">
            <a:avLst/>
          </a:prstGeom>
        </p:spPr>
        <p:txBody>
          <a:bodyPr vert="horz" lIns="101385" tIns="50693" rIns="101385" bIns="50693"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385" tIns="50693" rIns="101385" bIns="50693" rtlCol="0" anchor="ctr"/>
          <a:lstStyle>
            <a:lvl1pPr algn="l" defTabSz="1013850">
              <a:defRPr sz="1300">
                <a:solidFill>
                  <a:schemeClr val="tx1">
                    <a:tint val="75000"/>
                  </a:schemeClr>
                </a:solidFill>
              </a:defRPr>
            </a:lvl1pPr>
          </a:lstStyle>
          <a:p>
            <a:fld id="{A75B66FE-F9BC-4C3F-A1C1-743606EF3B4D}" type="datetimeFigureOut">
              <a:rPr lang="fr-FR" smtClean="0">
                <a:solidFill>
                  <a:prstClr val="black">
                    <a:tint val="75000"/>
                  </a:prstClr>
                </a:solidFill>
              </a:rPr>
              <a:pPr/>
              <a:t>17/05/2024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385" tIns="50693" rIns="101385" bIns="50693" rtlCol="0" anchor="ctr"/>
          <a:lstStyle>
            <a:lvl1pPr algn="ctr" defTabSz="1013850">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385" tIns="50693" rIns="101385" bIns="50693" rtlCol="0" anchor="ctr"/>
          <a:lstStyle>
            <a:lvl1pPr algn="r" defTabSz="1013850">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Lst>
  <p:transition spd="slow" advTm="4000">
    <p:wheel spokes="8"/>
  </p:transition>
  <p:txStyles>
    <p:titleStyle>
      <a:lvl1pPr algn="ctr" defTabSz="1013850" rtl="0" eaLnBrk="1" latinLnBrk="0" hangingPunct="1">
        <a:spcBef>
          <a:spcPct val="0"/>
        </a:spcBef>
        <a:buNone/>
        <a:defRPr sz="4900" kern="1200">
          <a:solidFill>
            <a:schemeClr val="tx1"/>
          </a:solidFill>
          <a:latin typeface="+mj-lt"/>
          <a:ea typeface="+mj-ea"/>
          <a:cs typeface="+mj-cs"/>
        </a:defRPr>
      </a:lvl1pPr>
    </p:titleStyle>
    <p:bodyStyle>
      <a:lvl1pPr marL="380194" indent="-380194" algn="l" defTabSz="1013850"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3751" indent="-316827" algn="l" defTabSz="1013850"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7310" indent="-253460" algn="l" defTabSz="1013850"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4235"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81158"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88080"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95003"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01929"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08851" indent="-253460" algn="l" defTabSz="1013850"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3850" rtl="0" eaLnBrk="1" latinLnBrk="0" hangingPunct="1">
        <a:defRPr sz="2000" kern="1200">
          <a:solidFill>
            <a:schemeClr val="tx1"/>
          </a:solidFill>
          <a:latin typeface="+mn-lt"/>
          <a:ea typeface="+mn-ea"/>
          <a:cs typeface="+mn-cs"/>
        </a:defRPr>
      </a:lvl1pPr>
      <a:lvl2pPr marL="506924" algn="l" defTabSz="1013850" rtl="0" eaLnBrk="1" latinLnBrk="0" hangingPunct="1">
        <a:defRPr sz="2000" kern="1200">
          <a:solidFill>
            <a:schemeClr val="tx1"/>
          </a:solidFill>
          <a:latin typeface="+mn-lt"/>
          <a:ea typeface="+mn-ea"/>
          <a:cs typeface="+mn-cs"/>
        </a:defRPr>
      </a:lvl2pPr>
      <a:lvl3pPr marL="1013850" algn="l" defTabSz="1013850" rtl="0" eaLnBrk="1" latinLnBrk="0" hangingPunct="1">
        <a:defRPr sz="2000" kern="1200">
          <a:solidFill>
            <a:schemeClr val="tx1"/>
          </a:solidFill>
          <a:latin typeface="+mn-lt"/>
          <a:ea typeface="+mn-ea"/>
          <a:cs typeface="+mn-cs"/>
        </a:defRPr>
      </a:lvl3pPr>
      <a:lvl4pPr marL="1520768" algn="l" defTabSz="1013850" rtl="0" eaLnBrk="1" latinLnBrk="0" hangingPunct="1">
        <a:defRPr sz="2000" kern="1200">
          <a:solidFill>
            <a:schemeClr val="tx1"/>
          </a:solidFill>
          <a:latin typeface="+mn-lt"/>
          <a:ea typeface="+mn-ea"/>
          <a:cs typeface="+mn-cs"/>
        </a:defRPr>
      </a:lvl4pPr>
      <a:lvl5pPr marL="2027695" algn="l" defTabSz="1013850" rtl="0" eaLnBrk="1" latinLnBrk="0" hangingPunct="1">
        <a:defRPr sz="2000" kern="1200">
          <a:solidFill>
            <a:schemeClr val="tx1"/>
          </a:solidFill>
          <a:latin typeface="+mn-lt"/>
          <a:ea typeface="+mn-ea"/>
          <a:cs typeface="+mn-cs"/>
        </a:defRPr>
      </a:lvl5pPr>
      <a:lvl6pPr marL="2534620" algn="l" defTabSz="1013850" rtl="0" eaLnBrk="1" latinLnBrk="0" hangingPunct="1">
        <a:defRPr sz="2000" kern="1200">
          <a:solidFill>
            <a:schemeClr val="tx1"/>
          </a:solidFill>
          <a:latin typeface="+mn-lt"/>
          <a:ea typeface="+mn-ea"/>
          <a:cs typeface="+mn-cs"/>
        </a:defRPr>
      </a:lvl6pPr>
      <a:lvl7pPr marL="3041543" algn="l" defTabSz="1013850" rtl="0" eaLnBrk="1" latinLnBrk="0" hangingPunct="1">
        <a:defRPr sz="2000" kern="1200">
          <a:solidFill>
            <a:schemeClr val="tx1"/>
          </a:solidFill>
          <a:latin typeface="+mn-lt"/>
          <a:ea typeface="+mn-ea"/>
          <a:cs typeface="+mn-cs"/>
        </a:defRPr>
      </a:lvl7pPr>
      <a:lvl8pPr marL="3548468" algn="l" defTabSz="1013850" rtl="0" eaLnBrk="1" latinLnBrk="0" hangingPunct="1">
        <a:defRPr sz="2000" kern="1200">
          <a:solidFill>
            <a:schemeClr val="tx1"/>
          </a:solidFill>
          <a:latin typeface="+mn-lt"/>
          <a:ea typeface="+mn-ea"/>
          <a:cs typeface="+mn-cs"/>
        </a:defRPr>
      </a:lvl8pPr>
      <a:lvl9pPr marL="4055394" algn="l" defTabSz="1013850" rtl="0" eaLnBrk="1" latinLnBrk="0" hangingPunct="1">
        <a:defRPr sz="20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9" y="273953"/>
            <a:ext cx="8231030" cy="1140090"/>
          </a:xfrm>
          <a:prstGeom prst="rect">
            <a:avLst/>
          </a:prstGeom>
        </p:spPr>
        <p:txBody>
          <a:bodyPr vert="horz" lIns="101498" tIns="50749" rIns="101498" bIns="5074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9" y="1596127"/>
            <a:ext cx="8231030" cy="4514439"/>
          </a:xfrm>
          <a:prstGeom prst="rect">
            <a:avLst/>
          </a:prstGeom>
        </p:spPr>
        <p:txBody>
          <a:bodyPr vert="horz" lIns="101498" tIns="50749" rIns="101498" bIns="5074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81" y="6340173"/>
            <a:ext cx="2133970" cy="364195"/>
          </a:xfrm>
          <a:prstGeom prst="rect">
            <a:avLst/>
          </a:prstGeom>
        </p:spPr>
        <p:txBody>
          <a:bodyPr vert="horz" lIns="101498" tIns="50749" rIns="101498" bIns="50749" rtlCol="0" anchor="ctr"/>
          <a:lstStyle>
            <a:lvl1pPr algn="l">
              <a:defRPr sz="1300">
                <a:solidFill>
                  <a:schemeClr val="tx1">
                    <a:tint val="75000"/>
                  </a:schemeClr>
                </a:solidFill>
              </a:defRPr>
            </a:lvl1pPr>
          </a:lstStyle>
          <a:p>
            <a:pPr defTabSz="1014984"/>
            <a:fld id="{A75B66FE-F9BC-4C3F-A1C1-743606EF3B4D}" type="datetimeFigureOut">
              <a:rPr lang="fr-FR" smtClean="0">
                <a:solidFill>
                  <a:prstClr val="black">
                    <a:tint val="75000"/>
                  </a:prstClr>
                </a:solidFill>
              </a:rPr>
              <a:pPr defTabSz="1014984"/>
              <a:t>17/05/2024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124744" y="6340173"/>
            <a:ext cx="2896103" cy="364195"/>
          </a:xfrm>
          <a:prstGeom prst="rect">
            <a:avLst/>
          </a:prstGeom>
        </p:spPr>
        <p:txBody>
          <a:bodyPr vert="horz" lIns="101498" tIns="50749" rIns="101498" bIns="50749" rtlCol="0" anchor="ctr"/>
          <a:lstStyle>
            <a:lvl1pPr algn="ctr">
              <a:defRPr sz="1300">
                <a:solidFill>
                  <a:schemeClr val="tx1">
                    <a:tint val="75000"/>
                  </a:schemeClr>
                </a:solidFill>
              </a:defRPr>
            </a:lvl1pPr>
          </a:lstStyle>
          <a:p>
            <a:pPr defTabSz="1014984"/>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554340" y="6340173"/>
            <a:ext cx="2133970" cy="364195"/>
          </a:xfrm>
          <a:prstGeom prst="rect">
            <a:avLst/>
          </a:prstGeom>
        </p:spPr>
        <p:txBody>
          <a:bodyPr vert="horz" lIns="101498" tIns="50749" rIns="101498" bIns="50749" rtlCol="0" anchor="ctr"/>
          <a:lstStyle>
            <a:lvl1pPr algn="r">
              <a:defRPr sz="1300">
                <a:solidFill>
                  <a:schemeClr val="tx1">
                    <a:tint val="75000"/>
                  </a:schemeClr>
                </a:solidFill>
              </a:defRPr>
            </a:lvl1pPr>
          </a:lstStyle>
          <a:p>
            <a:pPr defTabSz="1014984"/>
            <a:fld id="{9EDE4E51-6E2E-4621-B3B8-3A1F33AFD3EC}" type="slidenum">
              <a:rPr lang="fr-FR" smtClean="0">
                <a:solidFill>
                  <a:prstClr val="black">
                    <a:tint val="75000"/>
                  </a:prstClr>
                </a:solidFill>
              </a:rPr>
              <a:pPr defTabSz="1014984"/>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ransition spd="slow" advTm="4000">
    <p:wheel spokes="8"/>
  </p:transition>
  <p:txStyles>
    <p:titleStyle>
      <a:lvl1pPr algn="ctr" defTabSz="1014984" rtl="0" eaLnBrk="1" latinLnBrk="0" hangingPunct="1">
        <a:spcBef>
          <a:spcPct val="0"/>
        </a:spcBef>
        <a:buNone/>
        <a:defRPr sz="4900" kern="1200">
          <a:solidFill>
            <a:schemeClr val="tx1"/>
          </a:solidFill>
          <a:latin typeface="+mj-lt"/>
          <a:ea typeface="+mj-ea"/>
          <a:cs typeface="+mj-cs"/>
        </a:defRPr>
      </a:lvl1pPr>
    </p:titleStyle>
    <p:bodyStyle>
      <a:lvl1pPr marL="380619" indent="-380619" algn="l" defTabSz="1014984" rtl="0" eaLnBrk="1" latinLnBrk="0" hangingPunct="1">
        <a:spcBef>
          <a:spcPct val="20000"/>
        </a:spcBef>
        <a:buFont typeface="Arial" pitchFamily="34" charset="0"/>
        <a:buChar char="•"/>
        <a:defRPr sz="3600" kern="1200">
          <a:solidFill>
            <a:schemeClr val="tx1"/>
          </a:solidFill>
          <a:latin typeface="+mn-lt"/>
          <a:ea typeface="+mn-ea"/>
          <a:cs typeface="+mn-cs"/>
        </a:defRPr>
      </a:lvl1pPr>
      <a:lvl2pPr marL="824675" indent="-317183" algn="l" defTabSz="1014984" rtl="0" eaLnBrk="1" latinLnBrk="0" hangingPunct="1">
        <a:spcBef>
          <a:spcPct val="20000"/>
        </a:spcBef>
        <a:buFont typeface="Arial" pitchFamily="34" charset="0"/>
        <a:buChar char="–"/>
        <a:defRPr sz="3100" kern="1200">
          <a:solidFill>
            <a:schemeClr val="tx1"/>
          </a:solidFill>
          <a:latin typeface="+mn-lt"/>
          <a:ea typeface="+mn-ea"/>
          <a:cs typeface="+mn-cs"/>
        </a:defRPr>
      </a:lvl2pPr>
      <a:lvl3pPr marL="1268730" indent="-253746" algn="l" defTabSz="1014984" rtl="0" eaLnBrk="1" latinLnBrk="0" hangingPunct="1">
        <a:spcBef>
          <a:spcPct val="20000"/>
        </a:spcBef>
        <a:buFont typeface="Arial" pitchFamily="34" charset="0"/>
        <a:buChar char="•"/>
        <a:defRPr sz="2700" kern="1200">
          <a:solidFill>
            <a:schemeClr val="tx1"/>
          </a:solidFill>
          <a:latin typeface="+mn-lt"/>
          <a:ea typeface="+mn-ea"/>
          <a:cs typeface="+mn-cs"/>
        </a:defRPr>
      </a:lvl3pPr>
      <a:lvl4pPr marL="1776222"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83714"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791206"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298698"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06190"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13682" indent="-253746" algn="l" defTabSz="1014984"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1014984" rtl="0" eaLnBrk="1" latinLnBrk="0" hangingPunct="1">
        <a:defRPr sz="2000" kern="1200">
          <a:solidFill>
            <a:schemeClr val="tx1"/>
          </a:solidFill>
          <a:latin typeface="+mn-lt"/>
          <a:ea typeface="+mn-ea"/>
          <a:cs typeface="+mn-cs"/>
        </a:defRPr>
      </a:lvl1pPr>
      <a:lvl2pPr marL="507492" algn="l" defTabSz="1014984" rtl="0" eaLnBrk="1" latinLnBrk="0" hangingPunct="1">
        <a:defRPr sz="2000" kern="1200">
          <a:solidFill>
            <a:schemeClr val="tx1"/>
          </a:solidFill>
          <a:latin typeface="+mn-lt"/>
          <a:ea typeface="+mn-ea"/>
          <a:cs typeface="+mn-cs"/>
        </a:defRPr>
      </a:lvl2pPr>
      <a:lvl3pPr marL="1014984" algn="l" defTabSz="1014984" rtl="0" eaLnBrk="1" latinLnBrk="0" hangingPunct="1">
        <a:defRPr sz="2000" kern="1200">
          <a:solidFill>
            <a:schemeClr val="tx1"/>
          </a:solidFill>
          <a:latin typeface="+mn-lt"/>
          <a:ea typeface="+mn-ea"/>
          <a:cs typeface="+mn-cs"/>
        </a:defRPr>
      </a:lvl3pPr>
      <a:lvl4pPr marL="1522476" algn="l" defTabSz="1014984" rtl="0" eaLnBrk="1" latinLnBrk="0" hangingPunct="1">
        <a:defRPr sz="2000" kern="1200">
          <a:solidFill>
            <a:schemeClr val="tx1"/>
          </a:solidFill>
          <a:latin typeface="+mn-lt"/>
          <a:ea typeface="+mn-ea"/>
          <a:cs typeface="+mn-cs"/>
        </a:defRPr>
      </a:lvl4pPr>
      <a:lvl5pPr marL="2029968" algn="l" defTabSz="1014984" rtl="0" eaLnBrk="1" latinLnBrk="0" hangingPunct="1">
        <a:defRPr sz="2000" kern="1200">
          <a:solidFill>
            <a:schemeClr val="tx1"/>
          </a:solidFill>
          <a:latin typeface="+mn-lt"/>
          <a:ea typeface="+mn-ea"/>
          <a:cs typeface="+mn-cs"/>
        </a:defRPr>
      </a:lvl5pPr>
      <a:lvl6pPr marL="2537460" algn="l" defTabSz="1014984" rtl="0" eaLnBrk="1" latinLnBrk="0" hangingPunct="1">
        <a:defRPr sz="2000" kern="1200">
          <a:solidFill>
            <a:schemeClr val="tx1"/>
          </a:solidFill>
          <a:latin typeface="+mn-lt"/>
          <a:ea typeface="+mn-ea"/>
          <a:cs typeface="+mn-cs"/>
        </a:defRPr>
      </a:lvl6pPr>
      <a:lvl7pPr marL="3044952" algn="l" defTabSz="1014984" rtl="0" eaLnBrk="1" latinLnBrk="0" hangingPunct="1">
        <a:defRPr sz="2000" kern="1200">
          <a:solidFill>
            <a:schemeClr val="tx1"/>
          </a:solidFill>
          <a:latin typeface="+mn-lt"/>
          <a:ea typeface="+mn-ea"/>
          <a:cs typeface="+mn-cs"/>
        </a:defRPr>
      </a:lvl7pPr>
      <a:lvl8pPr marL="3552444" algn="l" defTabSz="1014984" rtl="0" eaLnBrk="1" latinLnBrk="0" hangingPunct="1">
        <a:defRPr sz="2000" kern="1200">
          <a:solidFill>
            <a:schemeClr val="tx1"/>
          </a:solidFill>
          <a:latin typeface="+mn-lt"/>
          <a:ea typeface="+mn-ea"/>
          <a:cs typeface="+mn-cs"/>
        </a:defRPr>
      </a:lvl8pPr>
      <a:lvl9pPr marL="4059936" algn="l" defTabSz="1014984"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9.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0.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png"/><Relationship Id="rId1" Type="http://schemas.openxmlformats.org/officeDocument/2006/relationships/slideLayout" Target="../slideLayouts/slideLayout51.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5.png"/><Relationship Id="rId7"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png"/><Relationship Id="rId1" Type="http://schemas.openxmlformats.org/officeDocument/2006/relationships/slideLayout" Target="../slideLayouts/slideLayout84.xml"/><Relationship Id="rId5" Type="http://schemas.openxmlformats.org/officeDocument/2006/relationships/image" Target="../media/image8.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95.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 Id="rId6" Type="http://schemas.openxmlformats.org/officeDocument/2006/relationships/image" Target="../media/image59.gif"/><Relationship Id="rId5" Type="http://schemas.openxmlformats.org/officeDocument/2006/relationships/image" Target="../media/image58.png"/><Relationship Id="rId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9000" r="-5000"/>
          </a:stretch>
        </a:blipFill>
        <a:effectLst/>
      </p:bgPr>
    </p:bg>
    <p:spTree>
      <p:nvGrpSpPr>
        <p:cNvPr id="1" name=""/>
        <p:cNvGrpSpPr/>
        <p:nvPr/>
      </p:nvGrpSpPr>
      <p:grpSpPr>
        <a:xfrm>
          <a:off x="0" y="0"/>
          <a:ext cx="0" cy="0"/>
          <a:chOff x="0" y="0"/>
          <a:chExt cx="0" cy="0"/>
        </a:xfrm>
      </p:grpSpPr>
      <p:sp>
        <p:nvSpPr>
          <p:cNvPr id="3" name="ZoneTexte 2"/>
          <p:cNvSpPr txBox="1">
            <a:spLocks noChangeAspect="1"/>
          </p:cNvSpPr>
          <p:nvPr/>
        </p:nvSpPr>
        <p:spPr>
          <a:xfrm>
            <a:off x="10" y="5359250"/>
            <a:ext cx="9145588" cy="1481289"/>
          </a:xfrm>
          <a:prstGeom prst="rect">
            <a:avLst/>
          </a:prstGeom>
          <a:solidFill>
            <a:schemeClr val="bg1">
              <a:alpha val="0"/>
            </a:schemeClr>
          </a:solidFill>
        </p:spPr>
        <p:txBody>
          <a:bodyPr wrap="none" lIns="91070" tIns="45534" rIns="91070" bIns="45534" rtlCol="0">
            <a:prstTxWarp prst="textPlain">
              <a:avLst/>
            </a:prstTxWarp>
            <a:spAutoFit/>
          </a:bodyPr>
          <a:lstStyle/>
          <a:p>
            <a:pPr defTabSz="1085931"/>
            <a:r>
              <a:rPr lang="fr-FR" sz="6000" dirty="0" smtClean="0">
                <a:ln w="57150">
                  <a:solidFill>
                    <a:srgbClr val="002060"/>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 </a:t>
            </a:r>
            <a:r>
              <a:rPr lang="fr-FR" sz="6000" dirty="0" smtClean="0">
                <a:ln w="57150">
                  <a:solidFill>
                    <a:schemeClr val="tx1"/>
                  </a:solidFill>
                </a:ln>
                <a:blipFill>
                  <a:blip r:embed="rId4"/>
                  <a:stretch>
                    <a:fillRect/>
                  </a:stretch>
                </a:blipFill>
                <a:latin typeface="Broadway" pitchFamily="82" charset="0"/>
              </a:rPr>
              <a:t>Principauté de Salm et son château </a:t>
            </a:r>
            <a:endParaRPr lang="fr-FR" sz="6000" dirty="0">
              <a:ln w="57150">
                <a:solidFill>
                  <a:schemeClr val="tx1"/>
                </a:solidFill>
              </a:ln>
              <a:blipFill>
                <a:blip r:embed="rId4"/>
                <a:stretch>
                  <a:fillRect/>
                </a:stretch>
              </a:blipFill>
              <a:latin typeface="Broadway" pitchFamily="82" charset="0"/>
            </a:endParaRPr>
          </a:p>
        </p:txBody>
      </p:sp>
      <p:sp>
        <p:nvSpPr>
          <p:cNvPr id="2" name="ZoneTexte 1"/>
          <p:cNvSpPr txBox="1">
            <a:spLocks noChangeAspect="1"/>
          </p:cNvSpPr>
          <p:nvPr/>
        </p:nvSpPr>
        <p:spPr>
          <a:xfrm>
            <a:off x="1730972" y="187415"/>
            <a:ext cx="4316654" cy="4084383"/>
          </a:xfrm>
          <a:prstGeom prst="rect">
            <a:avLst/>
          </a:prstGeom>
          <a:noFill/>
        </p:spPr>
        <p:txBody>
          <a:bodyPr wrap="none" lIns="91070" tIns="45534" rIns="91070" bIns="45534" rtlCol="0">
            <a:prstTxWarp prst="textArchUpPour">
              <a:avLst/>
            </a:prstTxWarp>
            <a:spAutoFit/>
          </a:bodyPr>
          <a:lstStyle/>
          <a:p>
            <a:pPr defTabSz="1085931"/>
            <a:r>
              <a:rPr lang="fr-FR" sz="88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4" name="Rectangle 3"/>
          <p:cNvSpPr/>
          <p:nvPr/>
        </p:nvSpPr>
        <p:spPr>
          <a:xfrm>
            <a:off x="40" y="23"/>
            <a:ext cx="1751637" cy="3816076"/>
          </a:xfrm>
          <a:prstGeom prst="rect">
            <a:avLst/>
          </a:prstGeom>
        </p:spPr>
        <p:txBody>
          <a:bodyPr wrap="square" lIns="121557" tIns="60785" rIns="121557" bIns="60785">
            <a:spAutoFit/>
          </a:bodyPr>
          <a:lstStyle/>
          <a:p>
            <a:pPr algn="ctr" defTabSz="1085931"/>
            <a:r>
              <a:rPr lang="fr-FR" sz="3200" b="1" dirty="0" smtClean="0">
                <a:solidFill>
                  <a:schemeClr val="bg1"/>
                </a:solidFill>
                <a:latin typeface="Chiller" pitchFamily="82" charset="0"/>
              </a:rPr>
              <a:t>La photographie est un doux roman inspiré des images de la vie.</a:t>
            </a:r>
          </a:p>
          <a:p>
            <a:pPr algn="ctr" defTabSz="1085931"/>
            <a:r>
              <a:rPr lang="fr-FR" sz="1800" b="1" dirty="0" smtClean="0">
                <a:solidFill>
                  <a:schemeClr val="bg1"/>
                </a:solidFill>
                <a:latin typeface="Chiller" pitchFamily="82" charset="0"/>
              </a:rPr>
              <a:t>Valérie Cœur</a:t>
            </a:r>
            <a:endParaRPr lang="fr-FR" sz="1800" b="1" dirty="0">
              <a:solidFill>
                <a:schemeClr val="bg1"/>
              </a:solidFill>
              <a:latin typeface="Chiller" pitchFamily="82" charset="0"/>
            </a:endParaRPr>
          </a:p>
        </p:txBody>
      </p:sp>
      <p:sp>
        <p:nvSpPr>
          <p:cNvPr id="5" name="ZoneTexte 4"/>
          <p:cNvSpPr txBox="1"/>
          <p:nvPr/>
        </p:nvSpPr>
        <p:spPr>
          <a:xfrm>
            <a:off x="6496309" y="323948"/>
            <a:ext cx="2392810" cy="1938617"/>
          </a:xfrm>
          <a:prstGeom prst="rect">
            <a:avLst/>
          </a:prstGeom>
          <a:noFill/>
        </p:spPr>
        <p:txBody>
          <a:bodyPr wrap="square" lIns="91070" tIns="45534" rIns="91070" bIns="45534" rtlCol="0">
            <a:spAutoFit/>
          </a:bodyPr>
          <a:lstStyle/>
          <a:p>
            <a:pPr algn="ctr" defTabSz="1085931"/>
            <a:r>
              <a:rPr lang="fr-FR" sz="2400" b="1" dirty="0" smtClean="0">
                <a:ln w="1905">
                  <a:noFill/>
                </a:ln>
                <a:solidFill>
                  <a:prstClr val="white"/>
                </a:solidFill>
                <a:latin typeface="Courgette" pitchFamily="2" charset="0"/>
              </a:rPr>
              <a:t>Photos  prises  par  différents  randonneurs</a:t>
            </a:r>
          </a:p>
          <a:p>
            <a:pPr algn="ctr" defTabSz="1085931"/>
            <a:r>
              <a:rPr lang="fr-FR" sz="2400" b="1" dirty="0" smtClean="0">
                <a:ln w="1905">
                  <a:noFill/>
                </a:ln>
                <a:solidFill>
                  <a:prstClr val="white"/>
                </a:solidFill>
                <a:latin typeface="Courgette" pitchFamily="2" charset="0"/>
              </a:rPr>
              <a:t> pour  le  plaisir  du  partage</a:t>
            </a:r>
            <a:r>
              <a:rPr lang="fr-FR" sz="1800" b="1" dirty="0" smtClean="0">
                <a:ln w="1905">
                  <a:noFill/>
                </a:ln>
                <a:solidFill>
                  <a:prstClr val="white"/>
                </a:solidFill>
                <a:latin typeface="Courgette" pitchFamily="2" charset="0"/>
              </a:rPr>
              <a:t>  </a:t>
            </a:r>
            <a:endParaRPr lang="fr-FR" sz="1800" b="1" dirty="0">
              <a:ln w="1905">
                <a:noFill/>
              </a:ln>
              <a:solidFill>
                <a:prstClr val="white"/>
              </a:solidFill>
              <a:latin typeface="Courgette" pitchFamily="2" charset="0"/>
            </a:endParaRPr>
          </a:p>
        </p:txBody>
      </p:sp>
      <p:pic>
        <p:nvPicPr>
          <p:cNvPr id="6" name="Image 5" descr="0a000004-.gif"/>
          <p:cNvPicPr>
            <a:picLocks noChangeAspect="1"/>
          </p:cNvPicPr>
          <p:nvPr/>
        </p:nvPicPr>
        <p:blipFill>
          <a:blip r:embed="rId5" cstate="print"/>
          <a:stretch>
            <a:fillRect/>
          </a:stretch>
        </p:blipFill>
        <p:spPr>
          <a:xfrm rot="480000">
            <a:off x="4103083" y="2700001"/>
            <a:ext cx="1764539" cy="1757927"/>
          </a:xfrm>
          <a:prstGeom prst="rect">
            <a:avLst/>
          </a:prstGeom>
        </p:spPr>
      </p:pic>
      <p:pic>
        <p:nvPicPr>
          <p:cNvPr id="11" name="Beauté de la Nature2 _Musique Instrumentale Georg Ebner.wav">
            <a:hlinkClick r:id="" action="ppaction://media"/>
          </p:cNvPr>
          <p:cNvPicPr>
            <a:picLocks noRot="1" noChangeAspect="1"/>
          </p:cNvPicPr>
          <p:nvPr>
            <a:wavAudioFile r:embed="rId1" name="Beauté de la Nature2 _Musique Instrumentale Georg Ebner.wav"/>
          </p:nvPr>
        </p:nvPicPr>
        <p:blipFill>
          <a:blip r:embed="rId6" cstate="print"/>
          <a:stretch>
            <a:fillRect/>
          </a:stretch>
        </p:blipFill>
        <p:spPr>
          <a:xfrm>
            <a:off x="4428778" y="2484165"/>
            <a:ext cx="304800" cy="304800"/>
          </a:xfrm>
          <a:prstGeom prst="rect">
            <a:avLst/>
          </a:prstGeom>
        </p:spPr>
      </p:pic>
    </p:spTree>
  </p:cSld>
  <p:clrMapOvr>
    <a:masterClrMapping/>
  </p:clrMapOvr>
  <p:transition spd="slow" advTm="2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9600"/>
                            </p:stCondLst>
                            <p:childTnLst>
                              <p:par>
                                <p:cTn id="22" presetID="8" presetClass="entr" presetSubtype="16" fill="hold" grpId="0" nodeType="after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2000"/>
                                        <p:tgtEl>
                                          <p:spTgt spid="4"/>
                                        </p:tgtEl>
                                      </p:cBhvr>
                                    </p:animEffect>
                                  </p:childTnLst>
                                </p:cTn>
                              </p:par>
                            </p:childTnLst>
                          </p:cTn>
                        </p:par>
                        <p:par>
                          <p:cTn id="25" fill="hold">
                            <p:stCondLst>
                              <p:cond delay="13600"/>
                            </p:stCondLst>
                            <p:childTnLst>
                              <p:par>
                                <p:cTn id="26" presetID="24" presetClass="entr" presetSubtype="0" fill="hold" grpId="0" nodeType="afterEffect">
                                  <p:stCondLst>
                                    <p:cond delay="2000"/>
                                  </p:stCondLst>
                                  <p:childTnLst>
                                    <p:set>
                                      <p:cBhvr>
                                        <p:cTn id="27" dur="1" fill="hold">
                                          <p:stCondLst>
                                            <p:cond delay="0"/>
                                          </p:stCondLst>
                                        </p:cTn>
                                        <p:tgtEl>
                                          <p:spTgt spid="5"/>
                                        </p:tgtEl>
                                        <p:attrNameLst>
                                          <p:attrName>style.visibility</p:attrName>
                                        </p:attrNameLst>
                                      </p:cBhvr>
                                      <p:to>
                                        <p:strVal val="visible"/>
                                      </p:to>
                                    </p:set>
                                    <p:anim to="" calcmode="lin" valueType="num">
                                      <p:cBhvr>
                                        <p:cTn id="28" dur="1" fill="hold"/>
                                        <p:tgtEl>
                                          <p:spTgt spid="5"/>
                                        </p:tgtEl>
                                        <p:attrNameLst>
                                          <p:attrName/>
                                        </p:attrNameLst>
                                      </p:cBhvr>
                                    </p:anim>
                                  </p:childTnLst>
                                </p:cTn>
                              </p:par>
                            </p:childTnLst>
                          </p:cTn>
                        </p:par>
                        <p:par>
                          <p:cTn id="29" fill="hold">
                            <p:stCondLst>
                              <p:cond delay="15600"/>
                            </p:stCondLst>
                            <p:childTnLst>
                              <p:par>
                                <p:cTn id="30" presetID="24" presetClass="entr" presetSubtype="0" fill="hold" nodeType="afterEffect">
                                  <p:stCondLst>
                                    <p:cond delay="200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3"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3" grpId="0" animBg="1"/>
      <p:bldP spid="2"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t="-11000" r="-13000" b="-3000"/>
          </a:stretch>
        </a:blipFill>
        <a:effectLst/>
      </p:bgPr>
    </p:bg>
    <p:spTree>
      <p:nvGrpSpPr>
        <p:cNvPr id="1" name=""/>
        <p:cNvGrpSpPr/>
        <p:nvPr/>
      </p:nvGrpSpPr>
      <p:grpSpPr>
        <a:xfrm>
          <a:off x="0" y="0"/>
          <a:ext cx="0" cy="0"/>
          <a:chOff x="0" y="0"/>
          <a:chExt cx="0" cy="0"/>
        </a:xfrm>
      </p:grpSpPr>
      <p:pic>
        <p:nvPicPr>
          <p:cNvPr id="2" name="Image 1" descr="Coat_of_arms_of_the_house_of_Salm-Salm.svg.png"/>
          <p:cNvPicPr>
            <a:picLocks noChangeAspect="1"/>
          </p:cNvPicPr>
          <p:nvPr/>
        </p:nvPicPr>
        <p:blipFill>
          <a:blip r:embed="rId3" cstate="print"/>
          <a:stretch>
            <a:fillRect/>
          </a:stretch>
        </p:blipFill>
        <p:spPr>
          <a:xfrm rot="120000">
            <a:off x="38103" y="0"/>
            <a:ext cx="4753228" cy="5898901"/>
          </a:xfrm>
          <a:prstGeom prst="rect">
            <a:avLst/>
          </a:prstGeom>
        </p:spPr>
      </p:pic>
      <p:sp>
        <p:nvSpPr>
          <p:cNvPr id="4" name="Rectangle 3"/>
          <p:cNvSpPr/>
          <p:nvPr/>
        </p:nvSpPr>
        <p:spPr>
          <a:xfrm rot="120000">
            <a:off x="4610501" y="415566"/>
            <a:ext cx="4199285" cy="5503558"/>
          </a:xfrm>
          <a:prstGeom prst="rect">
            <a:avLst/>
          </a:prstGeom>
        </p:spPr>
        <p:txBody>
          <a:bodyPr wrap="square" lIns="101093" tIns="50546" rIns="101093" bIns="50546">
            <a:spAutoFit/>
          </a:bodyPr>
          <a:lstStyle/>
          <a:p>
            <a:pPr algn="ctr" defTabSz="1010901" fontAlgn="base">
              <a:spcBef>
                <a:spcPct val="0"/>
              </a:spcBef>
              <a:spcAft>
                <a:spcPct val="0"/>
              </a:spcAft>
            </a:pPr>
            <a:r>
              <a:rPr lang="fr-FR" sz="2700" b="1" dirty="0" smtClean="0">
                <a:solidFill>
                  <a:srgbClr val="202122"/>
                </a:solidFill>
                <a:latin typeface="Edwardian Script ITC" pitchFamily="66" charset="0"/>
                <a:cs typeface="Arial" charset="0"/>
              </a:rPr>
              <a:t>Le comte Henri 2 de Salm construit vers 1190 un château, qui, transformé au cours du temps, est déjà en ruine au 16</a:t>
            </a:r>
            <a:r>
              <a:rPr lang="fr-FR" sz="2700" b="1" baseline="30000" dirty="0" smtClean="0">
                <a:solidFill>
                  <a:srgbClr val="202122"/>
                </a:solidFill>
                <a:latin typeface="Edwardian Script ITC" pitchFamily="66" charset="0"/>
                <a:cs typeface="Arial" charset="0"/>
              </a:rPr>
              <a:t>e</a:t>
            </a:r>
            <a:r>
              <a:rPr lang="fr-FR" sz="2700" b="1" dirty="0" smtClean="0">
                <a:solidFill>
                  <a:srgbClr val="202122"/>
                </a:solidFill>
                <a:latin typeface="Edwardian Script ITC" pitchFamily="66" charset="0"/>
                <a:cs typeface="Arial" charset="0"/>
              </a:rPr>
              <a:t>  siècle. Les membres de cette lignée deviennent seuls maîtres du territoire en 1571, mais le territoire restant indivis, la souveraineté est partagée entre les deux branches de la famille. La Broque devient ainsi un bourg mi-parti dont une des moitiés revient aux ducs de Lorraine, qui la gardent jusqu’en 1751, date à laquelle elle passe également sous l’autorité du prince de Salm-Salm.</a:t>
            </a:r>
            <a:endParaRPr lang="fr-FR" sz="2700" b="1" dirty="0" smtClean="0">
              <a:solidFill>
                <a:prstClr val="black"/>
              </a:solidFill>
              <a:latin typeface="Edwardian Script ITC" pitchFamily="66" charset="0"/>
              <a:cs typeface="Arial" charset="0"/>
            </a:endParaRPr>
          </a:p>
        </p:txBody>
      </p:sp>
      <p:pic>
        <p:nvPicPr>
          <p:cNvPr id="5" name="Image 4" descr="0a0000003.gif"/>
          <p:cNvPicPr>
            <a:picLocks noChangeAspect="1"/>
          </p:cNvPicPr>
          <p:nvPr/>
        </p:nvPicPr>
        <p:blipFill>
          <a:blip r:embed="rId4" cstate="print"/>
          <a:stretch>
            <a:fillRect/>
          </a:stretch>
        </p:blipFill>
        <p:spPr>
          <a:xfrm>
            <a:off x="8459757" y="5814292"/>
            <a:ext cx="393178" cy="441082"/>
          </a:xfrm>
          <a:prstGeom prst="rect">
            <a:avLst/>
          </a:prstGeom>
        </p:spPr>
      </p:pic>
      <p:pic>
        <p:nvPicPr>
          <p:cNvPr id="6" name="Image 5" descr="Armoiries_de_Salm_2.svg.png"/>
          <p:cNvPicPr>
            <a:picLocks noChangeAspect="1"/>
          </p:cNvPicPr>
          <p:nvPr/>
        </p:nvPicPr>
        <p:blipFill>
          <a:blip r:embed="rId5" cstate="print"/>
          <a:stretch>
            <a:fillRect/>
          </a:stretch>
        </p:blipFill>
        <p:spPr>
          <a:xfrm rot="360000">
            <a:off x="3734438" y="5472288"/>
            <a:ext cx="762072" cy="940405"/>
          </a:xfrm>
          <a:prstGeom prst="rect">
            <a:avLst/>
          </a:prstGeom>
        </p:spPr>
      </p:pic>
      <p:pic>
        <p:nvPicPr>
          <p:cNvPr id="7" name="Image 6" descr="Capture d’écran 2023-04-27 212352.png"/>
          <p:cNvPicPr>
            <a:picLocks noChangeAspect="1"/>
          </p:cNvPicPr>
          <p:nvPr/>
        </p:nvPicPr>
        <p:blipFill>
          <a:blip r:embed="rId6" cstate="print"/>
          <a:stretch>
            <a:fillRect/>
          </a:stretch>
        </p:blipFill>
        <p:spPr>
          <a:xfrm rot="360000">
            <a:off x="304826" y="5374534"/>
            <a:ext cx="614743" cy="854913"/>
          </a:xfrm>
          <a:prstGeom prst="rect">
            <a:avLst/>
          </a:prstGeom>
        </p:spPr>
      </p:pic>
    </p:spTree>
  </p:cSld>
  <p:clrMapOvr>
    <a:masterClrMapping/>
  </p:clrMapOvr>
  <p:transition spd="slow">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t="-11000" r="-13000" b="-3000"/>
          </a:stretch>
        </a:blipFill>
        <a:effectLst/>
      </p:bgPr>
    </p:bg>
    <p:spTree>
      <p:nvGrpSpPr>
        <p:cNvPr id="1" name=""/>
        <p:cNvGrpSpPr/>
        <p:nvPr/>
      </p:nvGrpSpPr>
      <p:grpSpPr>
        <a:xfrm>
          <a:off x="0" y="0"/>
          <a:ext cx="0" cy="0"/>
          <a:chOff x="0" y="0"/>
          <a:chExt cx="0" cy="0"/>
        </a:xfrm>
      </p:grpSpPr>
      <p:pic>
        <p:nvPicPr>
          <p:cNvPr id="2" name="Image 1" descr="Coat_of_arms_of_the_house_of_Salm-Salm.svg.png"/>
          <p:cNvPicPr>
            <a:picLocks noChangeAspect="1"/>
          </p:cNvPicPr>
          <p:nvPr/>
        </p:nvPicPr>
        <p:blipFill>
          <a:blip r:embed="rId3" cstate="print"/>
          <a:stretch>
            <a:fillRect/>
          </a:stretch>
        </p:blipFill>
        <p:spPr>
          <a:xfrm rot="120000">
            <a:off x="38103" y="0"/>
            <a:ext cx="4753228" cy="5898901"/>
          </a:xfrm>
          <a:prstGeom prst="rect">
            <a:avLst/>
          </a:prstGeom>
        </p:spPr>
      </p:pic>
      <p:sp>
        <p:nvSpPr>
          <p:cNvPr id="4" name="Rectangle 3"/>
          <p:cNvSpPr/>
          <p:nvPr/>
        </p:nvSpPr>
        <p:spPr>
          <a:xfrm rot="120000">
            <a:off x="4610501" y="207788"/>
            <a:ext cx="4199285" cy="5919091"/>
          </a:xfrm>
          <a:prstGeom prst="rect">
            <a:avLst/>
          </a:prstGeom>
        </p:spPr>
        <p:txBody>
          <a:bodyPr wrap="square" lIns="101128" tIns="50563" rIns="101128" bIns="50563">
            <a:spAutoFit/>
          </a:bodyPr>
          <a:lstStyle/>
          <a:p>
            <a:pPr algn="ctr" defTabSz="1011241" fontAlgn="base">
              <a:spcBef>
                <a:spcPct val="0"/>
              </a:spcBef>
              <a:spcAft>
                <a:spcPct val="0"/>
              </a:spcAft>
            </a:pPr>
            <a:r>
              <a:rPr lang="fr-FR" sz="2700" b="1" dirty="0" smtClean="0">
                <a:solidFill>
                  <a:srgbClr val="202122"/>
                </a:solidFill>
                <a:latin typeface="Edwardian Script ITC" pitchFamily="66" charset="0"/>
                <a:cs typeface="Arial" charset="0"/>
              </a:rPr>
              <a:t>La principauté de Salm-Salm forme, à la fin du </a:t>
            </a:r>
            <a:r>
              <a:rPr lang="fr-FR" sz="2700" dirty="0" smtClean="0">
                <a:solidFill>
                  <a:prstClr val="black"/>
                </a:solidFill>
                <a:latin typeface="Edwardian Script ITC" pitchFamily="66" charset="0"/>
                <a:cs typeface="Arial" charset="0"/>
              </a:rPr>
              <a:t>18</a:t>
            </a:r>
            <a:r>
              <a:rPr lang="fr-FR" sz="2700" baseline="30000" dirty="0" smtClean="0">
                <a:solidFill>
                  <a:prstClr val="black"/>
                </a:solidFill>
                <a:latin typeface="Edwardian Script ITC" pitchFamily="66" charset="0"/>
                <a:cs typeface="Arial" charset="0"/>
              </a:rPr>
              <a:t>e</a:t>
            </a:r>
            <a:r>
              <a:rPr lang="fr-FR" sz="2700" dirty="0" smtClean="0">
                <a:solidFill>
                  <a:prstClr val="black"/>
                </a:solidFill>
                <a:latin typeface="Edwardian Script ITC" pitchFamily="66" charset="0"/>
                <a:cs typeface="Arial" charset="0"/>
              </a:rPr>
              <a:t>e </a:t>
            </a:r>
            <a:r>
              <a:rPr lang="fr-FR" sz="2700" b="1" dirty="0" smtClean="0">
                <a:solidFill>
                  <a:srgbClr val="202122"/>
                </a:solidFill>
                <a:latin typeface="Edwardian Script ITC" pitchFamily="66" charset="0"/>
                <a:cs typeface="Arial" charset="0"/>
              </a:rPr>
              <a:t> siècle, un territoire autrefois plus vaste nommé par les historiens </a:t>
            </a:r>
            <a:r>
              <a:rPr lang="fr-FR" sz="2700" b="1" dirty="0" smtClean="0">
                <a:solidFill>
                  <a:prstClr val="black"/>
                </a:solidFill>
                <a:latin typeface="Edwardian Script ITC" pitchFamily="66" charset="0"/>
                <a:cs typeface="Arial" charset="0"/>
              </a:rPr>
              <a:t>Salm-en-Vosges.</a:t>
            </a:r>
            <a:r>
              <a:rPr lang="fr-FR" sz="2700" b="1" dirty="0" smtClean="0">
                <a:solidFill>
                  <a:srgbClr val="202122"/>
                </a:solidFill>
                <a:latin typeface="Edwardian Script ITC" pitchFamily="66" charset="0"/>
                <a:cs typeface="Arial" charset="0"/>
              </a:rPr>
              <a:t> Elle succède à une région historique plus étendue en 1598 par un long indivis : le comté de Salm du comte Jean 9, devenu, après 1600 par le mariage de sa fille </a:t>
            </a:r>
            <a:r>
              <a:rPr lang="fr-FR" sz="2700" b="1" dirty="0" smtClean="0">
                <a:solidFill>
                  <a:prstClr val="black"/>
                </a:solidFill>
                <a:latin typeface="Edwardian Script ITC" pitchFamily="66" charset="0"/>
                <a:cs typeface="Arial" charset="0"/>
              </a:rPr>
              <a:t>Christine,</a:t>
            </a:r>
            <a:r>
              <a:rPr lang="fr-FR" sz="2700" b="1" dirty="0" smtClean="0">
                <a:solidFill>
                  <a:srgbClr val="202122"/>
                </a:solidFill>
                <a:latin typeface="Edwardian Script ITC" pitchFamily="66" charset="0"/>
                <a:cs typeface="Arial" charset="0"/>
              </a:rPr>
              <a:t> partie du </a:t>
            </a:r>
            <a:r>
              <a:rPr lang="fr-FR" sz="2700" b="1" dirty="0" smtClean="0">
                <a:solidFill>
                  <a:prstClr val="black"/>
                </a:solidFill>
                <a:latin typeface="Edwardian Script ITC" pitchFamily="66" charset="0"/>
                <a:cs typeface="Arial" charset="0"/>
              </a:rPr>
              <a:t>duché de Lorraine</a:t>
            </a:r>
            <a:r>
              <a:rPr lang="fr-FR" sz="2700" b="1" dirty="0" smtClean="0">
                <a:solidFill>
                  <a:srgbClr val="202122"/>
                </a:solidFill>
                <a:latin typeface="Edwardian Script ITC" pitchFamily="66" charset="0"/>
                <a:cs typeface="Arial" charset="0"/>
              </a:rPr>
              <a:t> d'une part, et une première principauté de Salm qui désigne commodément l'autre moitié du comté de Salm attribuée au </a:t>
            </a:r>
            <a:r>
              <a:rPr lang="fr-FR" sz="2700" b="1" dirty="0" smtClean="0">
                <a:solidFill>
                  <a:prstClr val="black"/>
                </a:solidFill>
                <a:latin typeface="Edwardian Script ITC" pitchFamily="66" charset="0"/>
                <a:cs typeface="Arial" charset="0"/>
              </a:rPr>
              <a:t>rhingrave </a:t>
            </a:r>
            <a:r>
              <a:rPr lang="fr-FR" sz="2700" b="1" dirty="0" smtClean="0">
                <a:solidFill>
                  <a:srgbClr val="202122"/>
                </a:solidFill>
                <a:latin typeface="Edwardian Script ITC" pitchFamily="66" charset="0"/>
                <a:cs typeface="Arial" charset="0"/>
              </a:rPr>
              <a:t>Frédéric, élevé en 1623 au statut de prince d'</a:t>
            </a:r>
            <a:r>
              <a:rPr lang="fr-FR" sz="2700" b="1" dirty="0" smtClean="0">
                <a:solidFill>
                  <a:prstClr val="black"/>
                </a:solidFill>
                <a:latin typeface="Edwardian Script ITC" pitchFamily="66" charset="0"/>
                <a:cs typeface="Arial" charset="0"/>
              </a:rPr>
              <a:t>Empire</a:t>
            </a:r>
            <a:r>
              <a:rPr lang="fr-FR" sz="2700" b="1" dirty="0" smtClean="0">
                <a:solidFill>
                  <a:srgbClr val="202122"/>
                </a:solidFill>
                <a:latin typeface="Edwardian Script ITC" pitchFamily="66" charset="0"/>
                <a:cs typeface="Arial" charset="0"/>
              </a:rPr>
              <a:t> d'autre part</a:t>
            </a:r>
            <a:r>
              <a:rPr lang="fr-FR" sz="2700" b="1" dirty="0" smtClean="0">
                <a:solidFill>
                  <a:prstClr val="black"/>
                </a:solidFill>
                <a:latin typeface="Edwardian Script ITC" pitchFamily="66" charset="0"/>
                <a:cs typeface="Arial" charset="0"/>
              </a:rPr>
              <a:t> .</a:t>
            </a:r>
          </a:p>
        </p:txBody>
      </p:sp>
      <p:pic>
        <p:nvPicPr>
          <p:cNvPr id="5" name="Image 4" descr="0a0000003.gif"/>
          <p:cNvPicPr>
            <a:picLocks noChangeAspect="1"/>
          </p:cNvPicPr>
          <p:nvPr/>
        </p:nvPicPr>
        <p:blipFill>
          <a:blip r:embed="rId4" cstate="print"/>
          <a:stretch>
            <a:fillRect/>
          </a:stretch>
        </p:blipFill>
        <p:spPr>
          <a:xfrm>
            <a:off x="8459757" y="5814292"/>
            <a:ext cx="393178" cy="441082"/>
          </a:xfrm>
          <a:prstGeom prst="rect">
            <a:avLst/>
          </a:prstGeom>
        </p:spPr>
      </p:pic>
      <p:pic>
        <p:nvPicPr>
          <p:cNvPr id="6" name="Image 5" descr="Armoiries_de_Salm_2.svg.png"/>
          <p:cNvPicPr>
            <a:picLocks noChangeAspect="1"/>
          </p:cNvPicPr>
          <p:nvPr/>
        </p:nvPicPr>
        <p:blipFill>
          <a:blip r:embed="rId5" cstate="print"/>
          <a:stretch>
            <a:fillRect/>
          </a:stretch>
        </p:blipFill>
        <p:spPr>
          <a:xfrm rot="360000">
            <a:off x="3734438" y="5472288"/>
            <a:ext cx="762072" cy="940405"/>
          </a:xfrm>
          <a:prstGeom prst="rect">
            <a:avLst/>
          </a:prstGeom>
        </p:spPr>
      </p:pic>
      <p:pic>
        <p:nvPicPr>
          <p:cNvPr id="7" name="Image 6" descr="Capture d’écran 2023-04-27 212352.png"/>
          <p:cNvPicPr>
            <a:picLocks noChangeAspect="1"/>
          </p:cNvPicPr>
          <p:nvPr/>
        </p:nvPicPr>
        <p:blipFill>
          <a:blip r:embed="rId6" cstate="print"/>
          <a:stretch>
            <a:fillRect/>
          </a:stretch>
        </p:blipFill>
        <p:spPr>
          <a:xfrm rot="360000">
            <a:off x="304826" y="5374534"/>
            <a:ext cx="614743" cy="854913"/>
          </a:xfrm>
          <a:prstGeom prst="rect">
            <a:avLst/>
          </a:prstGeom>
        </p:spPr>
      </p:pic>
    </p:spTree>
  </p:cSld>
  <p:clrMapOvr>
    <a:masterClrMapping/>
  </p:clrMapOvr>
  <p:transition spd="slow">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t="-11000" r="-13000" b="-3000"/>
          </a:stretch>
        </a:blipFill>
        <a:effectLst/>
      </p:bgPr>
    </p:bg>
    <p:spTree>
      <p:nvGrpSpPr>
        <p:cNvPr id="1" name=""/>
        <p:cNvGrpSpPr/>
        <p:nvPr/>
      </p:nvGrpSpPr>
      <p:grpSpPr>
        <a:xfrm>
          <a:off x="0" y="0"/>
          <a:ext cx="0" cy="0"/>
          <a:chOff x="0" y="0"/>
          <a:chExt cx="0" cy="0"/>
        </a:xfrm>
      </p:grpSpPr>
      <p:sp>
        <p:nvSpPr>
          <p:cNvPr id="4" name="Rectangle 3"/>
          <p:cNvSpPr/>
          <p:nvPr/>
        </p:nvSpPr>
        <p:spPr>
          <a:xfrm rot="120000">
            <a:off x="457239" y="415526"/>
            <a:ext cx="4199285" cy="5503639"/>
          </a:xfrm>
          <a:prstGeom prst="rect">
            <a:avLst/>
          </a:prstGeom>
        </p:spPr>
        <p:txBody>
          <a:bodyPr wrap="square" lIns="101172" tIns="50586" rIns="101172" bIns="50586">
            <a:spAutoFit/>
          </a:bodyPr>
          <a:lstStyle/>
          <a:p>
            <a:pPr algn="ctr" defTabSz="1011694" fontAlgn="base">
              <a:spcBef>
                <a:spcPct val="0"/>
              </a:spcBef>
              <a:spcAft>
                <a:spcPct val="0"/>
              </a:spcAft>
            </a:pPr>
            <a:r>
              <a:rPr lang="fr-FR" sz="2700" b="1" dirty="0" smtClean="0">
                <a:solidFill>
                  <a:srgbClr val="202122"/>
                </a:solidFill>
                <a:latin typeface="Edwardian Script ITC" pitchFamily="66" charset="0"/>
                <a:cs typeface="Arial" charset="0"/>
              </a:rPr>
              <a:t>La principauté de Salm-Salm n'existe effectivement qu'entre 1751 et 1793. </a:t>
            </a:r>
          </a:p>
          <a:p>
            <a:pPr algn="ctr" defTabSz="1011694" fontAlgn="base">
              <a:spcBef>
                <a:spcPct val="0"/>
              </a:spcBef>
              <a:spcAft>
                <a:spcPct val="0"/>
              </a:spcAft>
            </a:pPr>
            <a:r>
              <a:rPr lang="fr-FR" sz="2700" b="1" dirty="0" smtClean="0">
                <a:solidFill>
                  <a:srgbClr val="202122"/>
                </a:solidFill>
                <a:latin typeface="Edwardian Script ITC" pitchFamily="66" charset="0"/>
                <a:cs typeface="Arial" charset="0"/>
              </a:rPr>
              <a:t>Elle est souveraine bien que les Français disposent d'un droit de libre passage. Après l'annexion ratifiée le 2 mars 1793, la Convention sépare l'ancien territoire princier en deux cantons des Vosges, le canton de Senones et le canton de La Broque (aujourd'hui canton de Mutzig), ce dernier canton complété ultérieurement par l'apport d'autres communes du val de Bruche.</a:t>
            </a:r>
            <a:endParaRPr lang="fr-FR" sz="2700" b="1" dirty="0" smtClean="0">
              <a:solidFill>
                <a:prstClr val="black"/>
              </a:solidFill>
              <a:latin typeface="Edwardian Script ITC" pitchFamily="66" charset="0"/>
              <a:cs typeface="Arial" charset="0"/>
            </a:endParaRPr>
          </a:p>
        </p:txBody>
      </p:sp>
      <p:sp>
        <p:nvSpPr>
          <p:cNvPr id="7" name="Rectangle 6"/>
          <p:cNvSpPr/>
          <p:nvPr/>
        </p:nvSpPr>
        <p:spPr>
          <a:xfrm rot="120000">
            <a:off x="4648599" y="1272202"/>
            <a:ext cx="4199285" cy="3426147"/>
          </a:xfrm>
          <a:prstGeom prst="rect">
            <a:avLst/>
          </a:prstGeom>
        </p:spPr>
        <p:txBody>
          <a:bodyPr wrap="square" lIns="101172" tIns="50586" rIns="101172" bIns="50586">
            <a:spAutoFit/>
          </a:bodyPr>
          <a:lstStyle/>
          <a:p>
            <a:pPr algn="ctr" defTabSz="1011694" fontAlgn="base">
              <a:spcBef>
                <a:spcPct val="0"/>
              </a:spcBef>
              <a:spcAft>
                <a:spcPct val="0"/>
              </a:spcAft>
            </a:pPr>
            <a:r>
              <a:rPr lang="fr-FR" sz="2700" b="1" dirty="0" smtClean="0">
                <a:solidFill>
                  <a:srgbClr val="202122"/>
                </a:solidFill>
                <a:latin typeface="Edwardian Script ITC" pitchFamily="66" charset="0"/>
                <a:cs typeface="Arial" charset="0"/>
              </a:rPr>
              <a:t>La principauté de Salm, depuis 1623, formait un territoire morcelé, imbriqué dans les territoires du comté de Salm dévolu au duc de Lorraine. Elle formait aussi une enclave germanique entre le duché de Lorraine, dépendant de l'Empire, et l'Alsace, partiellement occupée par la France par les traités de 1648.</a:t>
            </a:r>
            <a:endParaRPr lang="fr-FR" sz="2700" b="1" dirty="0" smtClean="0">
              <a:solidFill>
                <a:prstClr val="black"/>
              </a:solidFill>
              <a:latin typeface="Edwardian Script ITC" pitchFamily="66" charset="0"/>
              <a:cs typeface="Arial" charset="0"/>
            </a:endParaRPr>
          </a:p>
        </p:txBody>
      </p:sp>
      <p:pic>
        <p:nvPicPr>
          <p:cNvPr id="8" name="Image 7" descr="0a0000003.gif"/>
          <p:cNvPicPr>
            <a:picLocks noChangeAspect="1"/>
          </p:cNvPicPr>
          <p:nvPr/>
        </p:nvPicPr>
        <p:blipFill>
          <a:blip r:embed="rId3" cstate="print"/>
          <a:stretch>
            <a:fillRect/>
          </a:stretch>
        </p:blipFill>
        <p:spPr>
          <a:xfrm>
            <a:off x="8459757" y="5814292"/>
            <a:ext cx="393178" cy="441082"/>
          </a:xfrm>
          <a:prstGeom prst="rect">
            <a:avLst/>
          </a:prstGeom>
        </p:spPr>
      </p:pic>
      <p:pic>
        <p:nvPicPr>
          <p:cNvPr id="9" name="Image 8" descr="Armoiries_de_Salm_2.svg.png"/>
          <p:cNvPicPr>
            <a:picLocks noChangeAspect="1"/>
          </p:cNvPicPr>
          <p:nvPr/>
        </p:nvPicPr>
        <p:blipFill>
          <a:blip r:embed="rId4" cstate="print"/>
          <a:stretch>
            <a:fillRect/>
          </a:stretch>
        </p:blipFill>
        <p:spPr>
          <a:xfrm rot="360000">
            <a:off x="3734438" y="5472288"/>
            <a:ext cx="762072" cy="940405"/>
          </a:xfrm>
          <a:prstGeom prst="rect">
            <a:avLst/>
          </a:prstGeom>
        </p:spPr>
      </p:pic>
      <p:pic>
        <p:nvPicPr>
          <p:cNvPr id="6" name="Image 5" descr="Capture d’écran 2023-04-27 212352.png"/>
          <p:cNvPicPr>
            <a:picLocks noChangeAspect="1"/>
          </p:cNvPicPr>
          <p:nvPr/>
        </p:nvPicPr>
        <p:blipFill>
          <a:blip r:embed="rId5" cstate="print"/>
          <a:stretch>
            <a:fillRect/>
          </a:stretch>
        </p:blipFill>
        <p:spPr>
          <a:xfrm rot="360000">
            <a:off x="304826" y="5374534"/>
            <a:ext cx="614743" cy="854913"/>
          </a:xfrm>
          <a:prstGeom prst="rect">
            <a:avLst/>
          </a:prstGeom>
        </p:spPr>
      </p:pic>
    </p:spTree>
  </p:cSld>
  <p:clrMapOvr>
    <a:masterClrMapping/>
  </p:clrMapOvr>
  <p:transition spd="slow">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3000" t="-11000" r="-13000" b="-3000"/>
          </a:stretch>
        </a:blipFill>
        <a:effectLst/>
      </p:bgPr>
    </p:bg>
    <p:spTree>
      <p:nvGrpSpPr>
        <p:cNvPr id="1" name=""/>
        <p:cNvGrpSpPr/>
        <p:nvPr/>
      </p:nvGrpSpPr>
      <p:grpSpPr>
        <a:xfrm>
          <a:off x="0" y="0"/>
          <a:ext cx="0" cy="0"/>
          <a:chOff x="0" y="0"/>
          <a:chExt cx="0" cy="0"/>
        </a:xfrm>
      </p:grpSpPr>
      <p:sp>
        <p:nvSpPr>
          <p:cNvPr id="4" name="Rectangle 3"/>
          <p:cNvSpPr/>
          <p:nvPr/>
        </p:nvSpPr>
        <p:spPr>
          <a:xfrm rot="120000">
            <a:off x="457239" y="1246473"/>
            <a:ext cx="4199285" cy="3841702"/>
          </a:xfrm>
          <a:prstGeom prst="rect">
            <a:avLst/>
          </a:prstGeom>
        </p:spPr>
        <p:txBody>
          <a:bodyPr wrap="square" lIns="101229" tIns="50614" rIns="101229" bIns="50614">
            <a:spAutoFit/>
          </a:bodyPr>
          <a:lstStyle/>
          <a:p>
            <a:pPr algn="ctr" defTabSz="1012260" fontAlgn="base">
              <a:spcBef>
                <a:spcPct val="0"/>
              </a:spcBef>
              <a:spcAft>
                <a:spcPct val="0"/>
              </a:spcAft>
            </a:pPr>
            <a:r>
              <a:rPr lang="fr-FR" sz="2700" b="1" dirty="0" smtClean="0">
                <a:solidFill>
                  <a:srgbClr val="202122"/>
                </a:solidFill>
                <a:latin typeface="Edwardian Script ITC" pitchFamily="66" charset="0"/>
                <a:cs typeface="Arial" charset="0"/>
              </a:rPr>
              <a:t>À partir de 1738, par le traité de Vienne, il fut établi par convention entre le roi Louis 15 de France et l'empereur Charles 6 du Saint-Empire que le duc François 3 de Lorraine renoncerait à ses États en faveur de l'ex-roi de Pologne Stanislas Leszczynski, beau-père en exil du roi de France.</a:t>
            </a:r>
            <a:endParaRPr lang="fr-FR" sz="2700" b="1" dirty="0" smtClean="0">
              <a:solidFill>
                <a:prstClr val="black"/>
              </a:solidFill>
              <a:latin typeface="Edwardian Script ITC" pitchFamily="66" charset="0"/>
              <a:cs typeface="Arial" charset="0"/>
            </a:endParaRPr>
          </a:p>
        </p:txBody>
      </p:sp>
      <p:sp>
        <p:nvSpPr>
          <p:cNvPr id="7" name="Rectangle 6"/>
          <p:cNvSpPr/>
          <p:nvPr/>
        </p:nvSpPr>
        <p:spPr>
          <a:xfrm rot="120000">
            <a:off x="4610501" y="318769"/>
            <a:ext cx="4199285" cy="5503968"/>
          </a:xfrm>
          <a:prstGeom prst="rect">
            <a:avLst/>
          </a:prstGeom>
        </p:spPr>
        <p:txBody>
          <a:bodyPr wrap="square" lIns="101229" tIns="50614" rIns="101229" bIns="50614">
            <a:spAutoFit/>
          </a:bodyPr>
          <a:lstStyle/>
          <a:p>
            <a:pPr algn="ctr" defTabSz="1012260" fontAlgn="base">
              <a:spcBef>
                <a:spcPct val="0"/>
              </a:spcBef>
              <a:spcAft>
                <a:spcPct val="0"/>
              </a:spcAft>
            </a:pPr>
            <a:r>
              <a:rPr lang="fr-FR" sz="2700" b="1" dirty="0" smtClean="0">
                <a:solidFill>
                  <a:srgbClr val="202122"/>
                </a:solidFill>
                <a:latin typeface="Edwardian Script ITC" pitchFamily="66" charset="0"/>
                <a:cs typeface="Arial" charset="0"/>
              </a:rPr>
              <a:t>Celui-ci deviendrait duc « viager » de Lorraine et de Bar et à sa mort, la Lorraine et le Barrois seraient rattachés à la France. Nicolas-Léopold craignit qu'à cette occasion, sa principauté ne subisse le même sort. Après de longues négociations, il obtint qu'une convention soit signée le 21 décembre 1751 entre lui-même, Stanislas et Louis 15 Un nouveau partage entre le comté et la principauté y était décidé, sorte de remembrement aboutissant cette fois à deux aires géographiquement bien distinctes.</a:t>
            </a:r>
            <a:endParaRPr lang="fr-FR" sz="2700" b="1" dirty="0" smtClean="0">
              <a:solidFill>
                <a:prstClr val="black"/>
              </a:solidFill>
              <a:latin typeface="Edwardian Script ITC" pitchFamily="66" charset="0"/>
              <a:cs typeface="Arial" charset="0"/>
            </a:endParaRPr>
          </a:p>
        </p:txBody>
      </p:sp>
      <p:pic>
        <p:nvPicPr>
          <p:cNvPr id="8" name="Image 7" descr="0a0000003.gif"/>
          <p:cNvPicPr>
            <a:picLocks noChangeAspect="1"/>
          </p:cNvPicPr>
          <p:nvPr/>
        </p:nvPicPr>
        <p:blipFill>
          <a:blip r:embed="rId4" cstate="print"/>
          <a:stretch>
            <a:fillRect/>
          </a:stretch>
        </p:blipFill>
        <p:spPr>
          <a:xfrm>
            <a:off x="8459757" y="5814292"/>
            <a:ext cx="393178" cy="441082"/>
          </a:xfrm>
          <a:prstGeom prst="rect">
            <a:avLst/>
          </a:prstGeom>
        </p:spPr>
      </p:pic>
      <p:pic>
        <p:nvPicPr>
          <p:cNvPr id="9" name="Image 8" descr="Armoiries_de_Salm_2.svg.png"/>
          <p:cNvPicPr>
            <a:picLocks noChangeAspect="1"/>
          </p:cNvPicPr>
          <p:nvPr/>
        </p:nvPicPr>
        <p:blipFill>
          <a:blip r:embed="rId5" cstate="print"/>
          <a:stretch>
            <a:fillRect/>
          </a:stretch>
        </p:blipFill>
        <p:spPr>
          <a:xfrm rot="360000">
            <a:off x="3734438" y="5472288"/>
            <a:ext cx="762072" cy="940405"/>
          </a:xfrm>
          <a:prstGeom prst="rect">
            <a:avLst/>
          </a:prstGeom>
        </p:spPr>
      </p:pic>
      <p:pic>
        <p:nvPicPr>
          <p:cNvPr id="6" name="Image 5" descr="Capture d’écran 2023-04-27 212352.png"/>
          <p:cNvPicPr>
            <a:picLocks noChangeAspect="1"/>
          </p:cNvPicPr>
          <p:nvPr/>
        </p:nvPicPr>
        <p:blipFill>
          <a:blip r:embed="rId6" cstate="print"/>
          <a:stretch>
            <a:fillRect/>
          </a:stretch>
        </p:blipFill>
        <p:spPr>
          <a:xfrm rot="360000">
            <a:off x="304826" y="5374534"/>
            <a:ext cx="614743" cy="854913"/>
          </a:xfrm>
          <a:prstGeom prst="rect">
            <a:avLst/>
          </a:prstGeom>
        </p:spPr>
      </p:pic>
    </p:spTree>
  </p:cSld>
  <p:clrMapOvr>
    <a:masterClrMapping/>
  </p:clrMapOvr>
  <p:transition spd="slow">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3000" t="-11000" r="-13000" b="-3000"/>
          </a:stretch>
        </a:blipFill>
        <a:effectLst/>
      </p:bgPr>
    </p:bg>
    <p:spTree>
      <p:nvGrpSpPr>
        <p:cNvPr id="1" name=""/>
        <p:cNvGrpSpPr/>
        <p:nvPr/>
      </p:nvGrpSpPr>
      <p:grpSpPr>
        <a:xfrm>
          <a:off x="0" y="0"/>
          <a:ext cx="0" cy="0"/>
          <a:chOff x="0" y="0"/>
          <a:chExt cx="0" cy="0"/>
        </a:xfrm>
      </p:grpSpPr>
      <p:pic>
        <p:nvPicPr>
          <p:cNvPr id="8" name="Image 7" descr="0a0000003.gif"/>
          <p:cNvPicPr>
            <a:picLocks noChangeAspect="1"/>
          </p:cNvPicPr>
          <p:nvPr/>
        </p:nvPicPr>
        <p:blipFill>
          <a:blip r:embed="rId4" cstate="print"/>
          <a:stretch>
            <a:fillRect/>
          </a:stretch>
        </p:blipFill>
        <p:spPr>
          <a:xfrm>
            <a:off x="8459757" y="5814292"/>
            <a:ext cx="393178" cy="441082"/>
          </a:xfrm>
          <a:prstGeom prst="rect">
            <a:avLst/>
          </a:prstGeom>
        </p:spPr>
      </p:pic>
      <p:pic>
        <p:nvPicPr>
          <p:cNvPr id="9" name="Image 8" descr="Armoiries_de_Salm_2.svg.png"/>
          <p:cNvPicPr>
            <a:picLocks noChangeAspect="1"/>
          </p:cNvPicPr>
          <p:nvPr/>
        </p:nvPicPr>
        <p:blipFill>
          <a:blip r:embed="rId5" cstate="print"/>
          <a:stretch>
            <a:fillRect/>
          </a:stretch>
        </p:blipFill>
        <p:spPr>
          <a:xfrm rot="360000">
            <a:off x="3734438" y="5472288"/>
            <a:ext cx="762072" cy="940405"/>
          </a:xfrm>
          <a:prstGeom prst="rect">
            <a:avLst/>
          </a:prstGeom>
        </p:spPr>
      </p:pic>
      <p:sp>
        <p:nvSpPr>
          <p:cNvPr id="10" name="Rectangle 9"/>
          <p:cNvSpPr/>
          <p:nvPr/>
        </p:nvSpPr>
        <p:spPr>
          <a:xfrm rot="120000">
            <a:off x="654898" y="4888896"/>
            <a:ext cx="3277526" cy="579337"/>
          </a:xfrm>
          <a:prstGeom prst="rect">
            <a:avLst/>
          </a:prstGeom>
        </p:spPr>
        <p:txBody>
          <a:bodyPr wrap="none" lIns="101295" tIns="50647" rIns="101295" bIns="50647">
            <a:spAutoFit/>
          </a:bodyPr>
          <a:lstStyle/>
          <a:p>
            <a:pPr defTabSz="1012942"/>
            <a:r>
              <a:rPr lang="fr-FR" sz="3100" b="1" dirty="0" smtClean="0">
                <a:solidFill>
                  <a:prstClr val="black"/>
                </a:solidFill>
                <a:latin typeface="Edwardian Script ITC" pitchFamily="66" charset="0"/>
              </a:rPr>
              <a:t>La principauté après 1751</a:t>
            </a:r>
            <a:endParaRPr lang="fr-FR" sz="3100" b="1" dirty="0">
              <a:solidFill>
                <a:prstClr val="black"/>
              </a:solidFill>
              <a:latin typeface="Edwardian Script ITC" pitchFamily="66" charset="0"/>
            </a:endParaRPr>
          </a:p>
        </p:txBody>
      </p:sp>
      <p:sp>
        <p:nvSpPr>
          <p:cNvPr id="12" name="Rectangle 11"/>
          <p:cNvSpPr/>
          <p:nvPr/>
        </p:nvSpPr>
        <p:spPr>
          <a:xfrm rot="120000">
            <a:off x="5065561" y="4632393"/>
            <a:ext cx="3003412" cy="579337"/>
          </a:xfrm>
          <a:prstGeom prst="rect">
            <a:avLst/>
          </a:prstGeom>
        </p:spPr>
        <p:txBody>
          <a:bodyPr wrap="none" lIns="101295" tIns="50647" rIns="101295" bIns="50647">
            <a:spAutoFit/>
          </a:bodyPr>
          <a:lstStyle/>
          <a:p>
            <a:pPr defTabSz="1012942"/>
            <a:r>
              <a:rPr lang="fr-FR" sz="3100" b="1" dirty="0" smtClean="0">
                <a:solidFill>
                  <a:prstClr val="black"/>
                </a:solidFill>
                <a:latin typeface="Edwardian Script ITC" pitchFamily="66" charset="0"/>
              </a:rPr>
              <a:t>La principauté en 1784</a:t>
            </a:r>
            <a:endParaRPr lang="fr-FR" sz="3100" b="1" dirty="0">
              <a:solidFill>
                <a:prstClr val="black"/>
              </a:solidFill>
              <a:latin typeface="Edwardian Script ITC" pitchFamily="66" charset="0"/>
            </a:endParaRPr>
          </a:p>
        </p:txBody>
      </p:sp>
      <p:pic>
        <p:nvPicPr>
          <p:cNvPr id="13" name="Image 12" descr="Capture d’écran 2023-04-27 212352.png"/>
          <p:cNvPicPr>
            <a:picLocks noChangeAspect="1"/>
          </p:cNvPicPr>
          <p:nvPr/>
        </p:nvPicPr>
        <p:blipFill>
          <a:blip r:embed="rId6" cstate="print"/>
          <a:stretch>
            <a:fillRect/>
          </a:stretch>
        </p:blipFill>
        <p:spPr>
          <a:xfrm rot="360000">
            <a:off x="304826" y="5374534"/>
            <a:ext cx="614743" cy="854913"/>
          </a:xfrm>
          <a:prstGeom prst="rect">
            <a:avLst/>
          </a:prstGeom>
        </p:spPr>
      </p:pic>
      <p:pic>
        <p:nvPicPr>
          <p:cNvPr id="14" name="Image 13" descr="Salm-map.jpg"/>
          <p:cNvPicPr>
            <a:picLocks noChangeAspect="1"/>
          </p:cNvPicPr>
          <p:nvPr/>
        </p:nvPicPr>
        <p:blipFill>
          <a:blip r:embed="rId7" cstate="print"/>
          <a:stretch>
            <a:fillRect/>
          </a:stretch>
        </p:blipFill>
        <p:spPr>
          <a:xfrm rot="120000">
            <a:off x="457239" y="256474"/>
            <a:ext cx="4094224" cy="4616531"/>
          </a:xfrm>
          <a:prstGeom prst="rect">
            <a:avLst/>
          </a:prstGeom>
        </p:spPr>
      </p:pic>
      <p:pic>
        <p:nvPicPr>
          <p:cNvPr id="15" name="Image 14" descr="Salm-Delamarche-1784.jpg"/>
          <p:cNvPicPr>
            <a:picLocks noChangeAspect="1"/>
          </p:cNvPicPr>
          <p:nvPr/>
        </p:nvPicPr>
        <p:blipFill>
          <a:blip r:embed="rId8" cstate="print"/>
          <a:stretch>
            <a:fillRect/>
          </a:stretch>
        </p:blipFill>
        <p:spPr>
          <a:xfrm rot="120000">
            <a:off x="4761548" y="1068641"/>
            <a:ext cx="3971832" cy="3547890"/>
          </a:xfrm>
          <a:prstGeom prst="rect">
            <a:avLst/>
          </a:prstGeom>
        </p:spPr>
      </p:pic>
    </p:spTree>
  </p:cSld>
  <p:clrMapOvr>
    <a:masterClrMapping/>
  </p:clrMapOvr>
  <p:transition spd="slow">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8459757" y="5814292"/>
            <a:ext cx="393178" cy="441082"/>
          </a:xfrm>
          <a:prstGeom prst="rect">
            <a:avLst/>
          </a:prstGeom>
        </p:spPr>
      </p:pic>
      <p:pic>
        <p:nvPicPr>
          <p:cNvPr id="4" name="Image 3" descr="Capture d’écran 2023-04-27 212352.png"/>
          <p:cNvPicPr>
            <a:picLocks noChangeAspect="1"/>
          </p:cNvPicPr>
          <p:nvPr/>
        </p:nvPicPr>
        <p:blipFill>
          <a:blip r:embed="rId4" cstate="print"/>
          <a:stretch>
            <a:fillRect/>
          </a:stretch>
        </p:blipFill>
        <p:spPr>
          <a:xfrm>
            <a:off x="8002467" y="1539251"/>
            <a:ext cx="614743" cy="854913"/>
          </a:xfrm>
          <a:prstGeom prst="rect">
            <a:avLst/>
          </a:prstGeom>
        </p:spPr>
      </p:pic>
      <p:pic>
        <p:nvPicPr>
          <p:cNvPr id="5" name="Image 4" descr="Armoiries_de_Salm_2.svg.png"/>
          <p:cNvPicPr>
            <a:picLocks noChangeAspect="1"/>
          </p:cNvPicPr>
          <p:nvPr/>
        </p:nvPicPr>
        <p:blipFill>
          <a:blip r:embed="rId5" cstate="print"/>
          <a:stretch>
            <a:fillRect/>
          </a:stretch>
        </p:blipFill>
        <p:spPr>
          <a:xfrm>
            <a:off x="1714647" y="5472288"/>
            <a:ext cx="762072" cy="940405"/>
          </a:xfrm>
          <a:prstGeom prst="rect">
            <a:avLst/>
          </a:prstGeom>
        </p:spPr>
      </p:pic>
    </p:spTree>
  </p:cSld>
  <p:clrMapOvr>
    <a:masterClrMapping/>
  </p:clrMapOvr>
  <p:transition spd="slow">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lasonsreunis.jpg"/>
          <p:cNvPicPr>
            <a:picLocks noChangeAspect="1"/>
          </p:cNvPicPr>
          <p:nvPr/>
        </p:nvPicPr>
        <p:blipFill>
          <a:blip r:embed="rId2" cstate="print"/>
          <a:stretch>
            <a:fillRect/>
          </a:stretch>
        </p:blipFill>
        <p:spPr>
          <a:xfrm>
            <a:off x="-76206" y="0"/>
            <a:ext cx="9245270" cy="6839306"/>
          </a:xfrm>
          <a:prstGeom prst="rect">
            <a:avLst/>
          </a:prstGeom>
        </p:spPr>
      </p:pic>
      <p:pic>
        <p:nvPicPr>
          <p:cNvPr id="3" name="Image 2" descr="0a0000003.gif"/>
          <p:cNvPicPr>
            <a:picLocks noChangeAspect="1"/>
          </p:cNvPicPr>
          <p:nvPr/>
        </p:nvPicPr>
        <p:blipFill>
          <a:blip r:embed="rId3" cstate="print"/>
          <a:stretch>
            <a:fillRect/>
          </a:stretch>
        </p:blipFill>
        <p:spPr>
          <a:xfrm>
            <a:off x="4191719" y="5643292"/>
            <a:ext cx="393178" cy="441082"/>
          </a:xfrm>
          <a:prstGeom prst="rect">
            <a:avLst/>
          </a:prstGeom>
        </p:spPr>
      </p:pic>
    </p:spTree>
  </p:cSld>
  <p:clrMapOvr>
    <a:masterClrMapping/>
  </p:clrMapOvr>
  <p:transition spd="slow">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4000" b="-24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0385_915440076938870_7177757761654711094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slow" advTm="4000">
    <p:wheel spokes="8"/>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73250_915962183553326_788719708537645416_n.jpg"/>
          <p:cNvPicPr>
            <a:picLocks noChangeAspect="1"/>
          </p:cNvPicPr>
          <p:nvPr/>
        </p:nvPicPr>
        <p:blipFill>
          <a:blip r:embed="rId2" cstate="print"/>
          <a:stretch>
            <a:fillRect/>
          </a:stretch>
        </p:blipFill>
        <p:spPr>
          <a:xfrm>
            <a:off x="792006" y="0"/>
            <a:ext cx="7581596" cy="6840538"/>
          </a:xfrm>
          <a:prstGeom prst="rect">
            <a:avLst/>
          </a:prstGeom>
        </p:spPr>
      </p:pic>
    </p:spTree>
  </p:cSld>
  <p:clrMapOvr>
    <a:masterClrMapping/>
  </p:clrMapOvr>
  <p:transition spd="slow" advTm="4000">
    <p:wheel spokes="8"/>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3000" b="-3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067766_915961650220046_6955454114647022830_n.jpg"/>
          <p:cNvPicPr>
            <a:picLocks noChangeAspect="1"/>
          </p:cNvPicPr>
          <p:nvPr/>
        </p:nvPicPr>
        <p:blipFill>
          <a:blip r:embed="rId2" cstate="print"/>
          <a:stretch>
            <a:fillRect/>
          </a:stretch>
        </p:blipFill>
        <p:spPr>
          <a:xfrm>
            <a:off x="2376005" y="0"/>
            <a:ext cx="4377944" cy="6840538"/>
          </a:xfrm>
          <a:prstGeom prst="rect">
            <a:avLst/>
          </a:prstGeom>
        </p:spPr>
      </p:pic>
    </p:spTree>
  </p:cSld>
  <p:clrMapOvr>
    <a:masterClrMapping/>
  </p:clrMapOvr>
  <p:transition spd="slow" advTm="4000">
    <p:wheel spokes="8"/>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0" r="-20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159115_915439943605550_6988766495383224162_n.jpg"/>
          <p:cNvPicPr>
            <a:picLocks noChangeAspect="1"/>
          </p:cNvPicPr>
          <p:nvPr/>
        </p:nvPicPr>
        <p:blipFill>
          <a:blip r:embed="rId2" cstate="print"/>
          <a:stretch>
            <a:fillRect/>
          </a:stretch>
        </p:blipFill>
        <p:spPr>
          <a:xfrm>
            <a:off x="1800001" y="0"/>
            <a:ext cx="5516563" cy="6840538"/>
          </a:xfrm>
          <a:prstGeom prst="rect">
            <a:avLst/>
          </a:prstGeom>
        </p:spPr>
      </p:pic>
    </p:spTree>
  </p:cSld>
  <p:clrMapOvr>
    <a:masterClrMapping/>
  </p:clrMapOvr>
  <p:transition spd="slow" advTm="4000">
    <p:wheel spokes="8"/>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3" name="ZoneTexte 2"/>
          <p:cNvSpPr txBox="1"/>
          <p:nvPr/>
        </p:nvSpPr>
        <p:spPr>
          <a:xfrm>
            <a:off x="5004016" y="5832021"/>
            <a:ext cx="2190946" cy="767981"/>
          </a:xfrm>
          <a:prstGeom prst="rect">
            <a:avLst/>
          </a:prstGeom>
          <a:noFill/>
        </p:spPr>
        <p:txBody>
          <a:bodyPr wrap="none" lIns="120472" tIns="60237" rIns="120472" bIns="60237" rtlCol="0">
            <a:spAutoFit/>
          </a:bodyPr>
          <a:lstStyle/>
          <a:p>
            <a:r>
              <a:rPr lang="fr-FR" sz="4200" b="1" dirty="0">
                <a:ln w="19050">
                  <a:solidFill>
                    <a:schemeClr val="accent6">
                      <a:lumMod val="50000"/>
                    </a:schemeClr>
                  </a:solidFill>
                </a:ln>
                <a:solidFill>
                  <a:prstClr val="white"/>
                </a:solidFill>
                <a:latin typeface="Franklin Gothic Medium" pitchFamily="34" charset="0"/>
              </a:rPr>
              <a:t>Création</a:t>
            </a:r>
          </a:p>
        </p:txBody>
      </p:sp>
      <p:sp>
        <p:nvSpPr>
          <p:cNvPr id="4" name="Étoile à 12 branches 3"/>
          <p:cNvSpPr>
            <a:spLocks noChangeAspect="1"/>
          </p:cNvSpPr>
          <p:nvPr/>
        </p:nvSpPr>
        <p:spPr>
          <a:xfrm>
            <a:off x="5724921" y="648002"/>
            <a:ext cx="1277409" cy="75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20472" tIns="60237" rIns="120472" bIns="60237" rtlCol="0" anchor="ctr"/>
          <a:lstStyle/>
          <a:p>
            <a:pPr algn="ctr"/>
            <a:r>
              <a:rPr lang="fr-FR" sz="1600" dirty="0" smtClean="0">
                <a:solidFill>
                  <a:srgbClr val="FF0000"/>
                </a:solidFill>
                <a:latin typeface="Rockwell" pitchFamily="18" charset="0"/>
              </a:rPr>
              <a:t>2087</a:t>
            </a:r>
            <a:endParaRPr lang="fr-FR" sz="1600" dirty="0">
              <a:solidFill>
                <a:srgbClr val="FF0000"/>
              </a:solidFill>
              <a:latin typeface="Rockwell" pitchFamily="18" charset="0"/>
            </a:endParaRPr>
          </a:p>
        </p:txBody>
      </p:sp>
      <p:sp>
        <p:nvSpPr>
          <p:cNvPr id="10" name="ZoneTexte 9"/>
          <p:cNvSpPr txBox="1"/>
          <p:nvPr/>
        </p:nvSpPr>
        <p:spPr>
          <a:xfrm>
            <a:off x="64177" y="3852019"/>
            <a:ext cx="4580630" cy="2060643"/>
          </a:xfrm>
          <a:prstGeom prst="rect">
            <a:avLst/>
          </a:prstGeom>
          <a:noFill/>
        </p:spPr>
        <p:txBody>
          <a:bodyPr wrap="square" lIns="120472" tIns="60237" rIns="120472" bIns="60237" rtlCol="0">
            <a:spAutoFit/>
          </a:bodyPr>
          <a:lstStyle/>
          <a:p>
            <a:pPr algn="ctr"/>
            <a:r>
              <a:rPr lang="fr-FR" sz="4200" b="1" dirty="0" smtClean="0">
                <a:ln w="19050">
                  <a:solidFill>
                    <a:schemeClr val="accent6">
                      <a:lumMod val="50000"/>
                    </a:schemeClr>
                  </a:solidFill>
                </a:ln>
                <a:solidFill>
                  <a:prstClr val="white"/>
                </a:solidFill>
                <a:latin typeface="Franklin Gothic Medium" pitchFamily="34" charset="0"/>
              </a:rPr>
              <a:t>Georg  </a:t>
            </a:r>
            <a:r>
              <a:rPr lang="fr-FR" sz="4200" b="1" dirty="0" err="1" smtClean="0">
                <a:ln w="19050">
                  <a:solidFill>
                    <a:schemeClr val="accent6">
                      <a:lumMod val="50000"/>
                    </a:schemeClr>
                  </a:solidFill>
                </a:ln>
                <a:solidFill>
                  <a:prstClr val="white"/>
                </a:solidFill>
                <a:latin typeface="Franklin Gothic Medium" pitchFamily="34" charset="0"/>
              </a:rPr>
              <a:t>Ebner</a:t>
            </a:r>
            <a:r>
              <a:rPr lang="fr-FR" sz="4200" b="1" dirty="0" smtClean="0">
                <a:ln w="19050">
                  <a:solidFill>
                    <a:schemeClr val="accent6">
                      <a:lumMod val="50000"/>
                    </a:schemeClr>
                  </a:solidFill>
                </a:ln>
                <a:solidFill>
                  <a:prstClr val="white"/>
                </a:solidFill>
                <a:latin typeface="Franklin Gothic Medium" pitchFamily="34" charset="0"/>
              </a:rPr>
              <a:t> Beauté de la Nature</a:t>
            </a:r>
            <a:endParaRPr lang="fr-FR" sz="4200" b="1" dirty="0">
              <a:ln w="19050">
                <a:solidFill>
                  <a:schemeClr val="accent6">
                    <a:lumMod val="50000"/>
                  </a:schemeClr>
                </a:solidFill>
              </a:ln>
              <a:solidFill>
                <a:prstClr val="white"/>
              </a:solidFill>
              <a:latin typeface="Franklin Gothic Medium" pitchFamily="34" charset="0"/>
            </a:endParaRPr>
          </a:p>
        </p:txBody>
      </p:sp>
      <p:sp>
        <p:nvSpPr>
          <p:cNvPr id="11" name="ZoneTexte 10"/>
          <p:cNvSpPr txBox="1"/>
          <p:nvPr/>
        </p:nvSpPr>
        <p:spPr>
          <a:xfrm>
            <a:off x="7075791" y="2653069"/>
            <a:ext cx="2050330" cy="767981"/>
          </a:xfrm>
          <a:prstGeom prst="rect">
            <a:avLst/>
          </a:prstGeom>
          <a:noFill/>
        </p:spPr>
        <p:txBody>
          <a:bodyPr wrap="none" lIns="120472" tIns="60237" rIns="120472" bIns="60237" rtlCol="0">
            <a:spAutoFit/>
          </a:bodyPr>
          <a:lstStyle/>
          <a:p>
            <a:r>
              <a:rPr lang="fr-FR" sz="4200" b="1" dirty="0" smtClean="0">
                <a:ln w="19050">
                  <a:solidFill>
                    <a:schemeClr val="accent6">
                      <a:lumMod val="50000"/>
                    </a:schemeClr>
                  </a:solidFill>
                </a:ln>
                <a:solidFill>
                  <a:prstClr val="white"/>
                </a:solidFill>
                <a:latin typeface="Franklin Gothic Medium" pitchFamily="34" charset="0"/>
              </a:rPr>
              <a:t>Internet</a:t>
            </a:r>
            <a:endParaRPr lang="fr-FR" sz="4800" b="1" dirty="0" smtClean="0">
              <a:ln w="19050">
                <a:solidFill>
                  <a:schemeClr val="accent6">
                    <a:lumMod val="50000"/>
                  </a:schemeClr>
                </a:solidFill>
              </a:ln>
              <a:solidFill>
                <a:prstClr val="white"/>
              </a:solidFill>
              <a:latin typeface="Franklin Gothic Medium" pitchFamily="34" charset="0"/>
            </a:endParaRPr>
          </a:p>
        </p:txBody>
      </p:sp>
      <p:sp>
        <p:nvSpPr>
          <p:cNvPr id="5" name="ZoneTexte 4"/>
          <p:cNvSpPr txBox="1"/>
          <p:nvPr/>
        </p:nvSpPr>
        <p:spPr>
          <a:xfrm>
            <a:off x="7704021" y="671039"/>
            <a:ext cx="1185863" cy="367872"/>
          </a:xfrm>
          <a:prstGeom prst="rect">
            <a:avLst/>
          </a:prstGeom>
          <a:noFill/>
        </p:spPr>
        <p:txBody>
          <a:bodyPr wrap="none" lIns="120472" tIns="60237" rIns="120472" bIns="60237" rtlCol="0">
            <a:spAutoFit/>
          </a:bodyPr>
          <a:lstStyle/>
          <a:p>
            <a:r>
              <a:rPr lang="fr-FR" sz="1600" b="1" dirty="0" smtClean="0">
                <a:solidFill>
                  <a:srgbClr val="FF0000"/>
                </a:solidFill>
              </a:rPr>
              <a:t>17.05.2024</a:t>
            </a:r>
            <a:endParaRPr lang="fr-FR" sz="16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7200039" y="5760000"/>
            <a:ext cx="1805947" cy="1008000"/>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2887901" y="1981803"/>
            <a:ext cx="2468055" cy="1598228"/>
          </a:xfrm>
          <a:prstGeom prst="rect">
            <a:avLst/>
          </a:prstGeom>
        </p:spPr>
      </p:pic>
      <p:pic>
        <p:nvPicPr>
          <p:cNvPr id="14" name="Image 13" descr="2446956.png"/>
          <p:cNvPicPr>
            <a:picLocks noChangeAspect="1"/>
          </p:cNvPicPr>
          <p:nvPr/>
        </p:nvPicPr>
        <p:blipFill>
          <a:blip r:embed="rId5" cstate="print"/>
          <a:stretch>
            <a:fillRect/>
          </a:stretch>
        </p:blipFill>
        <p:spPr>
          <a:xfrm>
            <a:off x="401382" y="252000"/>
            <a:ext cx="802119" cy="799113"/>
          </a:xfrm>
          <a:prstGeom prst="rect">
            <a:avLst/>
          </a:prstGeom>
        </p:spPr>
      </p:pic>
      <p:pic>
        <p:nvPicPr>
          <p:cNvPr id="17" name="Image 16" descr="0e0000075.gif"/>
          <p:cNvPicPr>
            <a:picLocks noChangeAspect="1"/>
          </p:cNvPicPr>
          <p:nvPr/>
        </p:nvPicPr>
        <p:blipFill>
          <a:blip r:embed="rId6" cstate="print"/>
          <a:stretch>
            <a:fillRect/>
          </a:stretch>
        </p:blipFill>
        <p:spPr>
          <a:xfrm>
            <a:off x="5364882" y="3168000"/>
            <a:ext cx="2340000" cy="2340000"/>
          </a:xfrm>
          <a:prstGeom prst="rect">
            <a:avLst/>
          </a:prstGeom>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40" presetClass="path" presetSubtype="0" accel="50000" decel="50000" fill="hold" nodeType="afterEffect">
                                  <p:stCondLst>
                                    <p:cond delay="500"/>
                                  </p:stCondLst>
                                  <p:childTnLst>
                                    <p:animMotion origin="layout" path="M 0 0  C 0.003 -0.02532  0.007 -0.04931  0.015 -0.04931  C 0.024 -0.04931  0.027 -0.02532  0.03 0  C 0.034 0.02799  0.037 0.05597  0.047 0.05597  C 0.056 0.05597  0.059 0.02799  0.063 0  C 0.065 -0.02532  0.069 -0.04931  0.078 -0.04931  C 0.086 -0.04931  0.09 -0.02532  0.093 0  C 0.096 0.02799  0.1 0.05597  0.109 0.05597  C 0.118 0.05597  0.125 0  0.125 0  C 0.128 -0.02532  0.131 -0.04931  0.14 -0.04931  C 0.149 -0.04931  0.152 -0.02532  0.155 0  C 0.159 0.02799  0.162 0.05597  0.172 0.05597  C 0.181 0.05597  0.184 0.02799  0.187 0  C 0.191 -0.02532  0.194 -0.04931  0.203 -0.04931  C 0.211 -0.04931  0.215 -0.02532  0.218 0  C 0.221 0.02799  0.225 0.05597  0.234 0.05597  C 0.243 0.05597  0.246 0.02799  0.25 0  E" pathEditMode="fixed" ptsTypes="">
                                      <p:cBhvr>
                                        <p:cTn id="10" dur="1000" spd="-100000" fill="hold"/>
                                        <p:tgtEl>
                                          <p:spTgt spid="12"/>
                                        </p:tgtEl>
                                        <p:attrNameLst>
                                          <p:attrName>ppt_x</p:attrName>
                                          <p:attrName>ppt_y</p:attrName>
                                        </p:attrNameLst>
                                      </p:cBhvr>
                                    </p:animMotion>
                                  </p:childTnLst>
                                </p:cTn>
                              </p:par>
                            </p:childTnLst>
                          </p:cTn>
                        </p:par>
                        <p:par>
                          <p:cTn id="11" fill="hold">
                            <p:stCondLst>
                              <p:cond delay="3500"/>
                            </p:stCondLst>
                            <p:childTnLst>
                              <p:par>
                                <p:cTn id="12" presetID="24" presetClass="entr" presetSubtype="0" fill="hold" grpId="1" nodeType="afterEffect">
                                  <p:stCondLst>
                                    <p:cond delay="2000"/>
                                  </p:stCondLst>
                                  <p:childTnLst>
                                    <p:set>
                                      <p:cBhvr>
                                        <p:cTn id="13" dur="1" fill="hold">
                                          <p:stCondLst>
                                            <p:cond delay="0"/>
                                          </p:stCondLst>
                                        </p:cTn>
                                        <p:tgtEl>
                                          <p:spTgt spid="11"/>
                                        </p:tgtEl>
                                        <p:attrNameLst>
                                          <p:attrName>style.visibility</p:attrName>
                                        </p:attrNameLst>
                                      </p:cBhvr>
                                      <p:to>
                                        <p:strVal val="visible"/>
                                      </p:to>
                                    </p:set>
                                    <p:anim to="" calcmode="lin" valueType="num">
                                      <p:cBhvr>
                                        <p:cTn id="14" dur="1" fill="hold"/>
                                        <p:tgtEl>
                                          <p:spTgt spid="11"/>
                                        </p:tgtEl>
                                        <p:attrNameLst>
                                          <p:attrName/>
                                        </p:attrNameLst>
                                      </p:cBhvr>
                                    </p:anim>
                                  </p:childTnLst>
                                </p:cTn>
                              </p:par>
                            </p:childTnLst>
                          </p:cTn>
                        </p:par>
                        <p:par>
                          <p:cTn id="15" fill="hold">
                            <p:stCondLst>
                              <p:cond delay="5500"/>
                            </p:stCondLst>
                            <p:childTnLst>
                              <p:par>
                                <p:cTn id="16" presetID="40" presetClass="path" presetSubtype="0" accel="50000" decel="50000" fill="hold" grpId="0" nodeType="afterEffect">
                                  <p:stCondLst>
                                    <p:cond delay="500"/>
                                  </p:stCondLst>
                                  <p:childTnLst>
                                    <p:animMotion origin="layout" path="M 0 0  C 0.003 -0.02532  0.007 -0.04931  0.015 -0.04931  C 0.024 -0.04931  0.027 -0.02532  0.03 0  C 0.034 0.02799  0.037 0.05597  0.047 0.05597  C 0.056 0.05597  0.059 0.02799  0.063 0  C 0.065 -0.02532  0.069 -0.04931  0.078 -0.04931  C 0.086 -0.04931  0.09 -0.02532  0.093 0  C 0.096 0.02799  0.1 0.05597  0.109 0.05597  C 0.118 0.05597  0.125 0  0.125 0  C 0.128 -0.02532  0.131 -0.04931  0.14 -0.04931  C 0.149 -0.04931  0.152 -0.02532  0.155 0  C 0.159 0.02799  0.162 0.05597  0.172 0.05597  C 0.181 0.05597  0.184 0.02799  0.187 0  C 0.191 -0.02532  0.194 -0.04931  0.203 -0.04931  C 0.211 -0.04931  0.215 -0.02532  0.218 0  C 0.221 0.02799  0.225 0.05597  0.234 0.05597  C 0.243 0.05597  0.246 0.02799  0.25 0  E" pathEditMode="fixed" ptsTypes="">
                                      <p:cBhvr>
                                        <p:cTn id="17" dur="1000" spd="-100000" fill="hold"/>
                                        <p:tgtEl>
                                          <p:spTgt spid="11"/>
                                        </p:tgtEl>
                                        <p:attrNameLst>
                                          <p:attrName>ppt_x</p:attrName>
                                          <p:attrName>ppt_y</p:attrName>
                                        </p:attrNameLst>
                                      </p:cBhvr>
                                    </p:animMotion>
                                  </p:childTnLst>
                                </p:cTn>
                              </p:par>
                            </p:childTnLst>
                          </p:cTn>
                        </p:par>
                        <p:par>
                          <p:cTn id="18" fill="hold">
                            <p:stCondLst>
                              <p:cond delay="7000"/>
                            </p:stCondLst>
                            <p:childTnLst>
                              <p:par>
                                <p:cTn id="19" presetID="24" presetClass="entr" presetSubtype="0" fill="hold" nodeType="afterEffect">
                                  <p:stCondLst>
                                    <p:cond delay="2000"/>
                                  </p:stCondLst>
                                  <p:childTnLst>
                                    <p:set>
                                      <p:cBhvr>
                                        <p:cTn id="20" dur="1" fill="hold">
                                          <p:stCondLst>
                                            <p:cond delay="0"/>
                                          </p:stCondLst>
                                        </p:cTn>
                                        <p:tgtEl>
                                          <p:spTgt spid="17"/>
                                        </p:tgtEl>
                                        <p:attrNameLst>
                                          <p:attrName>style.visibility</p:attrName>
                                        </p:attrNameLst>
                                      </p:cBhvr>
                                      <p:to>
                                        <p:strVal val="visible"/>
                                      </p:to>
                                    </p:set>
                                    <p:anim to="" calcmode="lin" valueType="num">
                                      <p:cBhvr>
                                        <p:cTn id="21" dur="1" fill="hold"/>
                                        <p:tgtEl>
                                          <p:spTgt spid="17"/>
                                        </p:tgtEl>
                                        <p:attrNameLst>
                                          <p:attrName/>
                                        </p:attrNameLst>
                                      </p:cBhvr>
                                    </p:anim>
                                  </p:childTnLst>
                                </p:cTn>
                              </p:par>
                            </p:childTnLst>
                          </p:cTn>
                        </p:par>
                        <p:par>
                          <p:cTn id="22" fill="hold">
                            <p:stCondLst>
                              <p:cond delay="9000"/>
                            </p:stCondLst>
                            <p:childTnLst>
                              <p:par>
                                <p:cTn id="23" presetID="40" presetClass="path" presetSubtype="0" accel="50000" decel="50000" fill="hold" nodeType="afterEffect">
                                  <p:stCondLst>
                                    <p:cond delay="0"/>
                                  </p:stCondLst>
                                  <p:childTnLst>
                                    <p:animMotion origin="layout" path="M 0 0  C 0.003 -0.02539  0.007 -0.04944  0.015 -0.04944  C 0.024 -0.04944  0.027 -0.02539  0.03 0  C 0.034 0.02806  0.037 0.05612  0.047 0.05612  C 0.056 0.05612  0.059 0.02806  0.063 0  C 0.065 -0.02539  0.069 -0.04944  0.078 -0.04944  C 0.086 -0.04944  0.09 -0.02539  0.093 0  C 0.096 0.02806  0.1 0.05612  0.109 0.05612  C 0.118 0.05612  0.125 0  0.125 0  C 0.128 -0.02539  0.131 -0.04944  0.14 -0.04944  C 0.149 -0.04944  0.152 -0.02539  0.155 0  C 0.159 0.02806  0.162 0.05612  0.172 0.05612  C 0.181 0.05612  0.184 0.02806  0.187 0  C 0.191 -0.02539  0.194 -0.04944  0.203 -0.04944  C 0.211 -0.04944  0.215 -0.02539  0.218 0  C 0.221 0.02806  0.225 0.05612  0.234 0.05612  C 0.243 0.05612  0.246 0.02806  0.25 0  E" pathEditMode="fixed" ptsTypes="">
                                      <p:cBhvr>
                                        <p:cTn id="24" dur="1000" spd="-100000" fill="hold"/>
                                        <p:tgtEl>
                                          <p:spTgt spid="17"/>
                                        </p:tgtEl>
                                        <p:attrNameLst>
                                          <p:attrName>ppt_x</p:attrName>
                                          <p:attrName>ppt_y</p:attrName>
                                        </p:attrNameLst>
                                      </p:cBhvr>
                                    </p:animMotion>
                                  </p:childTnLst>
                                </p:cTn>
                              </p:par>
                            </p:childTnLst>
                          </p:cTn>
                        </p:par>
                        <p:par>
                          <p:cTn id="25" fill="hold">
                            <p:stCondLst>
                              <p:cond delay="10000"/>
                            </p:stCondLst>
                            <p:childTnLst>
                              <p:par>
                                <p:cTn id="26" presetID="24" presetClass="entr" presetSubtype="0" fill="hold" grpId="0" nodeType="afterEffect">
                                  <p:stCondLst>
                                    <p:cond delay="2000"/>
                                  </p:stCondLst>
                                  <p:childTnLst>
                                    <p:set>
                                      <p:cBhvr>
                                        <p:cTn id="27" dur="1" fill="hold">
                                          <p:stCondLst>
                                            <p:cond delay="0"/>
                                          </p:stCondLst>
                                        </p:cTn>
                                        <p:tgtEl>
                                          <p:spTgt spid="10"/>
                                        </p:tgtEl>
                                        <p:attrNameLst>
                                          <p:attrName>style.visibility</p:attrName>
                                        </p:attrNameLst>
                                      </p:cBhvr>
                                      <p:to>
                                        <p:strVal val="visible"/>
                                      </p:to>
                                    </p:set>
                                    <p:anim to="" calcmode="lin" valueType="num">
                                      <p:cBhvr>
                                        <p:cTn id="28" dur="1" fill="hold"/>
                                        <p:tgtEl>
                                          <p:spTgt spid="10"/>
                                        </p:tgtEl>
                                        <p:attrNameLst>
                                          <p:attrName/>
                                        </p:attrNameLst>
                                      </p:cBhvr>
                                    </p:anim>
                                  </p:childTnLst>
                                </p:cTn>
                              </p:par>
                            </p:childTnLst>
                          </p:cTn>
                        </p:par>
                        <p:par>
                          <p:cTn id="29" fill="hold">
                            <p:stCondLst>
                              <p:cond delay="12000"/>
                            </p:stCondLst>
                            <p:childTnLst>
                              <p:par>
                                <p:cTn id="30" presetID="40" presetClass="path" presetSubtype="0" accel="50000" decel="50000" fill="hold" grpId="1" nodeType="afterEffect">
                                  <p:stCondLst>
                                    <p:cond delay="500"/>
                                  </p:stCondLst>
                                  <p:childTnLst>
                                    <p:animMotion origin="layout" path="M -2.77778E-6 3.43308E-6 C 0.00295 -0.02529 0.00695 -0.04918 0.01493 -0.04918 C 0.02396 -0.04918 0.02691 -0.02529 0.03004 3.43308E-6 C 0.03403 0.02806 0.03698 0.0559 0.04705 0.0559 C 0.05608 0.0559 0.05903 0.02806 0.06302 3.43308E-6 C 0.06493 -0.02529 0.0691 -0.04918 0.07795 -0.04918 C 0.08611 -0.04918 0.09011 -0.02529 0.09306 3.43308E-6 C 0.09601 0.02806 0.1 0.0559 0.10903 0.0559 C 0.11806 0.0559 0.125 3.43308E-6 0.125 0.00023 C 0.12795 -0.02529 0.13108 -0.04918 0.14011 -0.04918 C 0.14896 -0.04918 0.15191 -0.02529 0.15504 3.43308E-6 C 0.15886 0.02806 0.16198 0.0559 0.17188 0.0559 C 0.18108 0.0559 0.18403 0.02806 0.18698 3.43308E-6 C 0.19098 -0.02529 0.1941 -0.04918 0.20295 -0.04918 C 0.21094 -0.04918 0.21493 -0.02529 0.21806 3.43308E-6 C 0.22101 0.02806 0.225 0.0559 0.23403 0.0559 C 0.24288 0.0559 0.24601 0.02806 0.25 3.43308E-6 " pathEditMode="fixed" rAng="0" ptsTypes="fffffffffffffffff">
                                      <p:cBhvr>
                                        <p:cTn id="31" dur="1000" spd="-100000" fill="hold"/>
                                        <p:tgtEl>
                                          <p:spTgt spid="10"/>
                                        </p:tgtEl>
                                        <p:attrNameLst>
                                          <p:attrName>ppt_x</p:attrName>
                                          <p:attrName>ppt_y</p:attrName>
                                        </p:attrNameLst>
                                      </p:cBhvr>
                                      <p:rCtr x="125" y="3"/>
                                    </p:animMotion>
                                  </p:childTnLst>
                                </p:cTn>
                              </p:par>
                            </p:childTnLst>
                          </p:cTn>
                        </p:par>
                        <p:par>
                          <p:cTn id="32" fill="hold">
                            <p:stCondLst>
                              <p:cond delay="13500"/>
                            </p:stCondLst>
                            <p:childTnLst>
                              <p:par>
                                <p:cTn id="33" presetID="24" presetClass="entr" presetSubtype="0" fill="hold" nodeType="afterEffect">
                                  <p:stCondLst>
                                    <p:cond delay="2000"/>
                                  </p:stCondLst>
                                  <p:childTnLst>
                                    <p:set>
                                      <p:cBhvr>
                                        <p:cTn id="34" dur="1" fill="hold">
                                          <p:stCondLst>
                                            <p:cond delay="0"/>
                                          </p:stCondLst>
                                        </p:cTn>
                                        <p:tgtEl>
                                          <p:spTgt spid="2"/>
                                        </p:tgtEl>
                                        <p:attrNameLst>
                                          <p:attrName>style.visibility</p:attrName>
                                        </p:attrNameLst>
                                      </p:cBhvr>
                                      <p:to>
                                        <p:strVal val="visible"/>
                                      </p:to>
                                    </p:set>
                                    <p:anim to="" calcmode="lin" valueType="num">
                                      <p:cBhvr>
                                        <p:cTn id="35" dur="1" fill="hold"/>
                                        <p:tgtEl>
                                          <p:spTgt spid="2"/>
                                        </p:tgtEl>
                                        <p:attrNameLst>
                                          <p:attrName/>
                                        </p:attrNameLst>
                                      </p:cBhvr>
                                    </p:anim>
                                  </p:childTnLst>
                                </p:cTn>
                              </p:par>
                            </p:childTnLst>
                          </p:cTn>
                        </p:par>
                        <p:par>
                          <p:cTn id="36" fill="hold">
                            <p:stCondLst>
                              <p:cond delay="15500"/>
                            </p:stCondLst>
                            <p:childTnLst>
                              <p:par>
                                <p:cTn id="37" presetID="40" presetClass="path" presetSubtype="0" accel="50000" decel="50000" fill="hold" nodeType="afterEffect">
                                  <p:stCondLst>
                                    <p:cond delay="500"/>
                                  </p:stCondLst>
                                  <p:childTnLst>
                                    <p:animMotion origin="layout" path="M -3.61111E-6 -2.13871E-6 C 0.00296 -0.02528 0.00695 -0.04941 0.01493 -0.04941 C 0.02396 -0.04941 0.02709 -0.02528 0.03004 -2.13871E-6 C 0.03403 0.02807 0.03698 0.05591 0.04705 0.05591 C 0.05608 0.05591 0.05903 0.02807 0.06302 -2.13871E-6 C 0.06493 -0.02528 0.06893 -0.04941 0.07796 -0.04941 C 0.08594 -0.04941 0.08993 -0.02528 0.09306 -2.13871E-6 C 0.09601 0.02807 0.1 0.05591 0.10903 0.05591 C 0.11806 0.05591 0.125 -2.13871E-6 0.125 0.00023 C 0.12796 -0.02528 0.13108 -0.04941 0.13993 -0.04941 C 0.14896 -0.04941 0.15209 -0.02528 0.15504 -2.13871E-6 C 0.15903 0.02807 0.16198 0.05591 0.17205 0.05591 C 0.18108 0.05591 0.18403 0.02807 0.18698 -2.13871E-6 C 0.19098 -0.02528 0.19393 -0.04941 0.20296 -0.04941 C 0.21094 -0.04941 0.21493 -0.02528 0.21806 -2.13871E-6 C 0.22101 0.02807 0.225 0.05591 0.23403 0.05591 C 0.24306 0.05591 0.24601 0.02807 0.25 -2.13871E-6 " pathEditMode="fixed" rAng="0" ptsTypes="fffffffffffffffff">
                                      <p:cBhvr>
                                        <p:cTn id="38" dur="1000" spd="-100000" fill="hold"/>
                                        <p:tgtEl>
                                          <p:spTgt spid="2"/>
                                        </p:tgtEl>
                                        <p:attrNameLst>
                                          <p:attrName>ppt_x</p:attrName>
                                          <p:attrName>ppt_y</p:attrName>
                                        </p:attrNameLst>
                                      </p:cBhvr>
                                      <p:rCtr x="125" y="3"/>
                                    </p:animMotion>
                                  </p:childTnLst>
                                </p:cTn>
                              </p:par>
                            </p:childTnLst>
                          </p:cTn>
                        </p:par>
                        <p:par>
                          <p:cTn id="39" fill="hold">
                            <p:stCondLst>
                              <p:cond delay="17000"/>
                            </p:stCondLst>
                            <p:childTnLst>
                              <p:par>
                                <p:cTn id="40" presetID="24" presetClass="entr" presetSubtype="0" fill="hold" grpId="0" nodeType="afterEffect">
                                  <p:stCondLst>
                                    <p:cond delay="2000"/>
                                  </p:stCondLst>
                                  <p:childTnLst>
                                    <p:set>
                                      <p:cBhvr>
                                        <p:cTn id="41" dur="1" fill="hold">
                                          <p:stCondLst>
                                            <p:cond delay="0"/>
                                          </p:stCondLst>
                                        </p:cTn>
                                        <p:tgtEl>
                                          <p:spTgt spid="3"/>
                                        </p:tgtEl>
                                        <p:attrNameLst>
                                          <p:attrName>style.visibility</p:attrName>
                                        </p:attrNameLst>
                                      </p:cBhvr>
                                      <p:to>
                                        <p:strVal val="visible"/>
                                      </p:to>
                                    </p:set>
                                    <p:anim to="" calcmode="lin" valueType="num">
                                      <p:cBhvr>
                                        <p:cTn id="42" dur="1" fill="hold"/>
                                        <p:tgtEl>
                                          <p:spTgt spid="3"/>
                                        </p:tgtEl>
                                        <p:attrNameLst>
                                          <p:attrName/>
                                        </p:attrNameLst>
                                      </p:cBhvr>
                                    </p:anim>
                                  </p:childTnLst>
                                </p:cTn>
                              </p:par>
                            </p:childTnLst>
                          </p:cTn>
                        </p:par>
                        <p:par>
                          <p:cTn id="43" fill="hold">
                            <p:stCondLst>
                              <p:cond delay="19000"/>
                            </p:stCondLst>
                            <p:childTnLst>
                              <p:par>
                                <p:cTn id="44" presetID="40" presetClass="path" presetSubtype="0" accel="50000" decel="50000" fill="hold" grpId="1" nodeType="afterEffect">
                                  <p:stCondLst>
                                    <p:cond delay="500"/>
                                  </p:stCondLst>
                                  <p:childTnLst>
                                    <p:animMotion origin="layout" path="M 8.33333E-7 -5.52076E-7 C 0.00295 -0.02528 0.00694 -0.04941 0.01493 -0.04941 C 0.02396 -0.04941 0.02708 -0.02528 0.03003 -5.52076E-7 C 0.03403 0.02807 0.03698 0.0559 0.04705 0.0559 C 0.05608 0.0559 0.05903 0.02807 0.06302 -5.52076E-7 C 0.06493 -0.02528 0.06892 -0.04941 0.07795 -0.04941 C 0.08594 -0.04941 0.08993 -0.02528 0.09305 -5.52076E-7 C 0.09601 0.02807 0.1 0.0559 0.10903 0.0559 C 0.11805 0.0559 0.125 -5.52076E-7 0.125 0.00023 C 0.12795 -0.02528 0.13108 -0.04941 0.13993 -0.04941 C 0.14896 -0.04941 0.15208 -0.02528 0.15503 -5.52076E-7 C 0.15903 0.02807 0.16198 0.0559 0.17205 0.0559 C 0.18108 0.0559 0.18403 0.02807 0.18698 -5.52076E-7 C 0.19097 -0.02528 0.19392 -0.04941 0.20295 -0.04941 C 0.21094 -0.04941 0.21493 -0.02528 0.21805 -5.52076E-7 C 0.22101 0.02807 0.225 0.0559 0.23403 0.0559 C 0.24305 0.0559 0.24601 0.02807 0.25 -5.52076E-7 " pathEditMode="fixed" rAng="0" ptsTypes="fffffffffffffffff">
                                      <p:cBhvr>
                                        <p:cTn id="45" dur="1000" spd="-100000" fill="hold"/>
                                        <p:tgtEl>
                                          <p:spTgt spid="3"/>
                                        </p:tgtEl>
                                        <p:attrNameLst>
                                          <p:attrName>ppt_x</p:attrName>
                                          <p:attrName>ppt_y</p:attrName>
                                        </p:attrNameLst>
                                      </p:cBhvr>
                                      <p:rCtr x="125" y="3"/>
                                    </p:animMotion>
                                  </p:childTnLst>
                                </p:cTn>
                              </p:par>
                            </p:childTnLst>
                          </p:cTn>
                        </p:par>
                        <p:par>
                          <p:cTn id="46" fill="hold">
                            <p:stCondLst>
                              <p:cond delay="20500"/>
                            </p:stCondLst>
                            <p:childTnLst>
                              <p:par>
                                <p:cTn id="47" presetID="24" presetClass="entr" presetSubtype="0" fill="hold" nodeType="afterEffect">
                                  <p:stCondLst>
                                    <p:cond delay="2000"/>
                                  </p:stCondLst>
                                  <p:childTnLst>
                                    <p:set>
                                      <p:cBhvr>
                                        <p:cTn id="48" dur="1" fill="hold">
                                          <p:stCondLst>
                                            <p:cond delay="0"/>
                                          </p:stCondLst>
                                        </p:cTn>
                                        <p:tgtEl>
                                          <p:spTgt spid="14"/>
                                        </p:tgtEl>
                                        <p:attrNameLst>
                                          <p:attrName>style.visibility</p:attrName>
                                        </p:attrNameLst>
                                      </p:cBhvr>
                                      <p:to>
                                        <p:strVal val="visible"/>
                                      </p:to>
                                    </p:set>
                                    <p:anim to="" calcmode="lin" valueType="num">
                                      <p:cBhvr>
                                        <p:cTn id="49" dur="1" fill="hold"/>
                                        <p:tgtEl>
                                          <p:spTgt spid="14"/>
                                        </p:tgtEl>
                                        <p:attrNameLst>
                                          <p:attrName/>
                                        </p:attrNameLst>
                                      </p:cBhvr>
                                    </p:anim>
                                  </p:childTnLst>
                                </p:cTn>
                              </p:par>
                            </p:childTnLst>
                          </p:cTn>
                        </p:par>
                        <p:par>
                          <p:cTn id="50" fill="hold">
                            <p:stCondLst>
                              <p:cond delay="22500"/>
                            </p:stCondLst>
                            <p:childTnLst>
                              <p:par>
                                <p:cTn id="51" presetID="40" presetClass="path" presetSubtype="0" accel="50000" decel="50000" fill="hold" nodeType="afterEffect">
                                  <p:stCondLst>
                                    <p:cond delay="500"/>
                                  </p:stCondLst>
                                  <p:childTnLst>
                                    <p:animMotion origin="layout" path="M 0 0  C 0.003 -0.02532  0.007 -0.04931  0.015 -0.04931  C 0.024 -0.04931  0.027 -0.02532  0.03 0  C 0.034 0.02799  0.037 0.05597  0.047 0.05597  C 0.056 0.05597  0.059 0.02799  0.063 0  C 0.065 -0.02532  0.069 -0.04931  0.078 -0.04931  C 0.086 -0.04931  0.09 -0.02532  0.093 0  C 0.096 0.02799  0.1 0.05597  0.109 0.05597  C 0.118 0.05597  0.125 0  0.125 0  C 0.128 -0.02532  0.131 -0.04931  0.14 -0.04931  C 0.149 -0.04931  0.152 -0.02532  0.155 0  C 0.159 0.02799  0.162 0.05597  0.172 0.05597  C 0.181 0.05597  0.184 0.02799  0.187 0  C 0.191 -0.02532  0.194 -0.04931  0.203 -0.04931  C 0.211 -0.04931  0.215 -0.02532  0.218 0  C 0.221 0.02799  0.225 0.05597  0.234 0.05597  C 0.243 0.05597  0.246 0.02799  0.25 0  E" pathEditMode="fixed" ptsTypes="">
                                      <p:cBhvr>
                                        <p:cTn id="52" dur="1000" spd="-100000" fill="hold"/>
                                        <p:tgtEl>
                                          <p:spTgt spid="14"/>
                                        </p:tgtEl>
                                        <p:attrNameLst>
                                          <p:attrName>ppt_x</p:attrName>
                                          <p:attrName>ppt_y</p:attrName>
                                        </p:attrNameLst>
                                      </p:cBhvr>
                                    </p:animMotion>
                                  </p:childTnLst>
                                </p:cTn>
                              </p:par>
                            </p:childTnLst>
                          </p:cTn>
                        </p:par>
                        <p:par>
                          <p:cTn id="53" fill="hold">
                            <p:stCondLst>
                              <p:cond delay="24000"/>
                            </p:stCondLst>
                            <p:childTnLst>
                              <p:par>
                                <p:cTn id="54" presetID="24" presetClass="entr" presetSubtype="0" fill="hold" grpId="0" nodeType="afterEffect">
                                  <p:stCondLst>
                                    <p:cond delay="2000"/>
                                  </p:stCondLst>
                                  <p:childTnLst>
                                    <p:set>
                                      <p:cBhvr>
                                        <p:cTn id="55" dur="1" fill="hold">
                                          <p:stCondLst>
                                            <p:cond delay="0"/>
                                          </p:stCondLst>
                                        </p:cTn>
                                        <p:tgtEl>
                                          <p:spTgt spid="4"/>
                                        </p:tgtEl>
                                        <p:attrNameLst>
                                          <p:attrName>style.visibility</p:attrName>
                                        </p:attrNameLst>
                                      </p:cBhvr>
                                      <p:to>
                                        <p:strVal val="visible"/>
                                      </p:to>
                                    </p:set>
                                    <p:anim to="" calcmode="lin" valueType="num">
                                      <p:cBhvr>
                                        <p:cTn id="56" dur="1" fill="hold"/>
                                        <p:tgtEl>
                                          <p:spTgt spid="4"/>
                                        </p:tgtEl>
                                        <p:attrNameLst>
                                          <p:attrName/>
                                        </p:attrNameLst>
                                      </p:cBhvr>
                                    </p:anim>
                                  </p:childTnLst>
                                </p:cTn>
                              </p:par>
                            </p:childTnLst>
                          </p:cTn>
                        </p:par>
                        <p:par>
                          <p:cTn id="57" fill="hold">
                            <p:stCondLst>
                              <p:cond delay="26000"/>
                            </p:stCondLst>
                            <p:childTnLst>
                              <p:par>
                                <p:cTn id="58" presetID="40" presetClass="path" presetSubtype="0" accel="50000" decel="50000" fill="hold" grpId="1" nodeType="afterEffect">
                                  <p:stCondLst>
                                    <p:cond delay="500"/>
                                  </p:stCondLst>
                                  <p:childTnLst>
                                    <p:animMotion origin="layout" path="M -0.0033 -0.00255  C -0.0003 -0.02787  0.0037 -0.05186  0.0117 -0.05186  C 0.0207 -0.05186  0.0237 -0.02787  0.0267 -0.00255  C 0.0307 0.02544  0.0337 0.05342  0.0437 0.05342  C 0.0527 0.05342  0.0557 0.02544  0.0597 -0.00255  C 0.0617 -0.02787  0.0657 -0.05186  0.0747 -0.05186  C 0.0827 -0.05186  0.0867 -0.02787  0.0897 -0.00255  C 0.0927 0.02544  0.0967 0.05342  0.1057 0.05342  C 0.1147 0.05342  0.1217 -0.00255  0.1217 -0.00255  C 0.1247 -0.02787  0.1277 -0.05186  0.1367 -0.05186  C 0.1457 -0.05186  0.1487 -0.02787  0.1517 -0.00255  C 0.1557 0.02544  0.1587 0.05342  0.1687 0.05342  C 0.1777 0.05342  0.1807 0.02544  0.1837 -0.00255  C 0.1877 -0.02787  0.1907 -0.05186  0.1997 -0.05186  C 0.2077 -0.05186  0.2117 -0.02787  0.2147 -0.00255  C 0.2177 0.02544  0.2217 0.05342  0.2307 0.05342  C 0.2397 0.05342  0.2427 0.02544  0.2467 -0.00255  E" pathEditMode="fixed" ptsTypes="">
                                      <p:cBhvr>
                                        <p:cTn id="59" dur="1000" spd="-100000" fill="hold"/>
                                        <p:tgtEl>
                                          <p:spTgt spid="4"/>
                                        </p:tgtEl>
                                        <p:attrNameLst>
                                          <p:attrName>ppt_x</p:attrName>
                                          <p:attrName>ppt_y</p:attrName>
                                        </p:attrNameLst>
                                      </p:cBhvr>
                                    </p:animMotion>
                                  </p:childTnLst>
                                </p:cTn>
                              </p:par>
                            </p:childTnLst>
                          </p:cTn>
                        </p:par>
                        <p:par>
                          <p:cTn id="60" fill="hold">
                            <p:stCondLst>
                              <p:cond delay="27500"/>
                            </p:stCondLst>
                            <p:childTnLst>
                              <p:par>
                                <p:cTn id="61" presetID="24" presetClass="entr" presetSubtype="0" fill="hold" grpId="0" nodeType="afterEffect">
                                  <p:stCondLst>
                                    <p:cond delay="2000"/>
                                  </p:stCondLst>
                                  <p:childTnLst>
                                    <p:set>
                                      <p:cBhvr>
                                        <p:cTn id="62" dur="1" fill="hold">
                                          <p:stCondLst>
                                            <p:cond delay="0"/>
                                          </p:stCondLst>
                                        </p:cTn>
                                        <p:tgtEl>
                                          <p:spTgt spid="5"/>
                                        </p:tgtEl>
                                        <p:attrNameLst>
                                          <p:attrName>style.visibility</p:attrName>
                                        </p:attrNameLst>
                                      </p:cBhvr>
                                      <p:to>
                                        <p:strVal val="visible"/>
                                      </p:to>
                                    </p:set>
                                    <p:anim to="" calcmode="lin" valueType="num">
                                      <p:cBhvr>
                                        <p:cTn id="63" dur="1" fill="hold"/>
                                        <p:tgtEl>
                                          <p:spTgt spid="5"/>
                                        </p:tgtEl>
                                        <p:attrNameLst>
                                          <p:attrName/>
                                        </p:attrNameLst>
                                      </p:cBhvr>
                                    </p:anim>
                                  </p:childTnLst>
                                </p:cTn>
                              </p:par>
                            </p:childTnLst>
                          </p:cTn>
                        </p:par>
                        <p:par>
                          <p:cTn id="64" fill="hold">
                            <p:stCondLst>
                              <p:cond delay="29500"/>
                            </p:stCondLst>
                            <p:childTnLst>
                              <p:par>
                                <p:cTn id="65" presetID="40" presetClass="path" presetSubtype="0" accel="50000" decel="50000" fill="hold" grpId="1" nodeType="afterEffect">
                                  <p:stCondLst>
                                    <p:cond delay="500"/>
                                  </p:stCondLst>
                                  <p:childTnLst>
                                    <p:animMotion origin="layout" path="M -0.0257 0  C -0.0227 -0.02532  -0.0187 -0.04931  -0.0107 -0.04931  C -0.0017 -0.04931  0.0013 -0.02532  0.0043 0  C 0.0083 0.02799  0.0113 0.05597  0.0213 0.05597  C 0.0303 0.05597  0.0333 0.02799  0.0373 0  C 0.0393 -0.02532  0.0433 -0.04931  0.0523 -0.04931  C 0.0603 -0.04931  0.0643 -0.02532  0.0673 0  C 0.0703 0.02799  0.0743 0.05597  0.0833 0.05597  C 0.0923 0.05597  0.0993 0  0.0993 0  C 0.1023 -0.02532  0.1053 -0.04931  0.1143 -0.04931  C 0.1233 -0.04931  0.1263 -0.02532  0.1293 0  C 0.1333 0.02799  0.1363 0.05597  0.1463 0.05597  C 0.1553 0.05597  0.1583 0.02799  0.1613 0  C 0.1653 -0.02532  0.1683 -0.04931  0.1773 -0.04931  C 0.1853 -0.04931  0.1893 -0.02532  0.1923 0  C 0.1953 0.02799  0.1993 0.05597  0.2083 0.05597  C 0.2173 0.05597  0.2203 0.02799  0.2243 0  E" pathEditMode="fixed" ptsTypes="">
                                      <p:cBhvr>
                                        <p:cTn id="66" dur="1000" spd="-100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animBg="1"/>
      <p:bldP spid="4" grpId="1" animBg="1"/>
      <p:bldP spid="10" grpId="0"/>
      <p:bldP spid="10" grpId="1"/>
      <p:bldP spid="11" grpId="0"/>
      <p:bldP spid="11" grpId="1"/>
      <p:bldP spid="5" grpId="0"/>
      <p:bldP spid="5" grpId="1"/>
    </p:bldLst>
  </p:timing>
</p:sld>
</file>

<file path=ppt/theme/theme1.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7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8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9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1015</TotalTime>
  <Words>213</Words>
  <Application>Microsoft Office PowerPoint</Application>
  <PresentationFormat>Personnalisé</PresentationFormat>
  <Paragraphs>22</Paragraphs>
  <Slides>51</Slides>
  <Notes>2</Notes>
  <HiddenSlides>0</HiddenSlides>
  <MMClips>1</MMClips>
  <ScaleCrop>false</ScaleCrop>
  <HeadingPairs>
    <vt:vector size="4" baseType="variant">
      <vt:variant>
        <vt:lpstr>Thème</vt:lpstr>
      </vt:variant>
      <vt:variant>
        <vt:i4>9</vt:i4>
      </vt:variant>
      <vt:variant>
        <vt:lpstr>Titres des diapositives</vt:lpstr>
      </vt:variant>
      <vt:variant>
        <vt:i4>51</vt:i4>
      </vt:variant>
    </vt:vector>
  </HeadingPairs>
  <TitlesOfParts>
    <vt:vector size="60" baseType="lpstr">
      <vt:lpstr>1_Thème Office</vt:lpstr>
      <vt:lpstr>3_Thème Office</vt:lpstr>
      <vt:lpstr>2_Thème Office</vt:lpstr>
      <vt:lpstr>4_Thème Office</vt:lpstr>
      <vt:lpstr>5_Thème Office</vt:lpstr>
      <vt:lpstr>6_Thème Office</vt:lpstr>
      <vt:lpstr>7_Thème Office</vt:lpstr>
      <vt:lpstr>8_Thème Office</vt:lpstr>
      <vt:lpstr>9_Thème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192</cp:revision>
  <dcterms:created xsi:type="dcterms:W3CDTF">2020-05-12T17:47:43Z</dcterms:created>
  <dcterms:modified xsi:type="dcterms:W3CDTF">2024-05-17T10:45:41Z</dcterms:modified>
</cp:coreProperties>
</file>