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  <p:sldId id="270" r:id="rId4"/>
    <p:sldId id="302" r:id="rId5"/>
    <p:sldId id="285" r:id="rId6"/>
    <p:sldId id="274" r:id="rId7"/>
    <p:sldId id="269" r:id="rId8"/>
    <p:sldId id="298" r:id="rId9"/>
    <p:sldId id="297" r:id="rId10"/>
    <p:sldId id="296" r:id="rId11"/>
    <p:sldId id="295" r:id="rId12"/>
    <p:sldId id="294" r:id="rId13"/>
    <p:sldId id="292" r:id="rId14"/>
    <p:sldId id="291" r:id="rId15"/>
    <p:sldId id="290" r:id="rId16"/>
    <p:sldId id="265" r:id="rId17"/>
    <p:sldId id="287" r:id="rId18"/>
    <p:sldId id="286" r:id="rId19"/>
    <p:sldId id="281" r:id="rId20"/>
    <p:sldId id="280" r:id="rId21"/>
    <p:sldId id="283" r:id="rId22"/>
    <p:sldId id="282" r:id="rId23"/>
    <p:sldId id="267" r:id="rId24"/>
    <p:sldId id="278" r:id="rId25"/>
    <p:sldId id="284" r:id="rId26"/>
    <p:sldId id="288" r:id="rId27"/>
    <p:sldId id="268" r:id="rId28"/>
    <p:sldId id="301" r:id="rId29"/>
    <p:sldId id="289" r:id="rId30"/>
    <p:sldId id="305" r:id="rId31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Zx0wuoC5Rna0iNJSAduAA==" hashData="FjTJUz7YynzWG5WhYZ1TIwKxQRV5iypfYfvFKHX0VO3IHL5rNNVLB+6xBd2CWf5k0y3RRCY3cJhgiRqLAYT/p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28" autoAdjust="0"/>
    <p:restoredTop sz="93264" autoAdjust="0"/>
  </p:normalViewPr>
  <p:slideViewPr>
    <p:cSldViewPr>
      <p:cViewPr varScale="1">
        <p:scale>
          <a:sx n="65" d="100"/>
          <a:sy n="65" d="100"/>
        </p:scale>
        <p:origin x="155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D6FF0CE-A785-EAF4-7A59-C96A9C54EE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CEEB20C-E98E-527D-5C04-9D78B030EA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D93CE5-85C6-D5E0-DA1D-64A9F0E037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E9195-7CF4-4534-AF24-9FD8C6467FF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71489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B587101-9187-D868-C6C0-63D21C02D7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006221C-912E-348F-0757-A4F6E3338C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7A3ED4F-4E8B-5BC5-3AF4-314E7F9DA1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2E528-BA7A-4BB4-8554-3CDAD48D2D3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74030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660C8EB-8C9F-5A09-9847-4D20C177B3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E0B2FE-5D2A-3436-2752-40B4048FB3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CB67EC-13FE-205F-AB86-91472B9B64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B1238-B398-4B32-BEBB-74B14BF16B0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418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B67382-B166-ACA3-0F39-313B7F6E81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56ECB1-C888-E21C-EE3D-D9B4C90AA1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D19B46-7CAD-1E60-DE15-31472D120E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CAC51-6070-4B3D-983B-8A070BBAF9E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6544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9C06B9E-E293-354B-B3AB-EEFE488BC3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6AD22AD-F446-0F9C-2E00-BE3164ADFB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0C8F448-0B35-B155-36E9-6125401E1D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5F2DF-8258-460D-A969-2E7922A2A8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0124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DBC4A2B-0E84-D144-C80A-72D41E53F7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E84E3D6-8B91-F4FD-DAC8-82BAFC89D4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818CF8C-7BF5-4A18-E3FD-6C1547B43D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23939-8343-49DF-939F-DCD8A54CD34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49879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95D5BE1-2B05-6067-BD83-C5973B15D0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9C03729-8EF8-A3B2-C200-33A5ECA2D2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1B1A2F0-85DA-2B4B-6D33-353742C477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44590-FC95-4E7C-B2A0-4C9036BE428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72171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65247-BBC7-FF0E-B13D-C4B7D4225E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D80135-CFF7-7C67-41D4-5ACD6F1B52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E0D6D1-FDCA-946D-B806-B63AE141B0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DE4AF-CD7C-4469-938D-E0E1F0303C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8939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9EBEEB-3757-12FD-649A-5C1EC1C667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525AC9-5D36-0C51-B9E8-F2F7E0CC4A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BFDEBB-E0BE-F8D7-296A-2965CD1F73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95AA0-F246-489F-B6B9-A90F83946CD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13071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634D27C-2B17-C6EE-66F9-E44E21D717E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9F1AE78-8C8A-96B4-3A5E-D9E8EE697A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7A4CE48-4D58-0993-A61C-9C47ED81A4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82F9D-0F7A-4B49-946E-B5621E7FCA3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54212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6DAAE38-7DFB-261F-B00F-96D00428DC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A8215B9-47F7-5814-0C3B-2FAD6D4C08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194456F-9346-6CBA-423D-F27C88DD2E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D9BFF-9A75-426B-9BA5-B06EEA8FEA0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724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8414AA1-E995-2DAF-C57F-2ABCFCAEBE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F840437-BCCF-CFF5-EBC7-392A8EF945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5EF9532-F125-6831-8F2A-2951B55C5ED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4B3B432-741B-7CED-EFF8-954691ED3CC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02C1025-E01F-995E-213B-0A28840A7BD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988A2900-8182-4EB0-9A53-D4A20FEA22E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1C712DF-0E3E-A2B8-1B13-855A0BE38573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01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85D14BED-7DC0-9D51-9B98-AFE8AE3EB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229708EB-2A4D-F41E-3CF1-8A8001AF9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3076" name="Picture 5">
            <a:extLst>
              <a:ext uri="{FF2B5EF4-FFF2-40B4-BE49-F238E27FC236}">
                <a16:creationId xmlns:a16="http://schemas.microsoft.com/office/drawing/2014/main" id="{55A554F9-00BB-64B5-5099-09593D20D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7">
            <a:extLst>
              <a:ext uri="{FF2B5EF4-FFF2-40B4-BE49-F238E27FC236}">
                <a16:creationId xmlns:a16="http://schemas.microsoft.com/office/drawing/2014/main" id="{C9338756-44B0-FF82-F51D-D9BE25756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5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4" name="WordArt 8">
            <a:extLst>
              <a:ext uri="{FF2B5EF4-FFF2-40B4-BE49-F238E27FC236}">
                <a16:creationId xmlns:a16="http://schemas.microsoft.com/office/drawing/2014/main" id="{F3CBF705-0632-EDDE-E070-4EC3916B32D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67175" y="476250"/>
            <a:ext cx="2952750" cy="108108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 Presentation</a:t>
            </a:r>
          </a:p>
        </p:txBody>
      </p:sp>
      <p:sp>
        <p:nvSpPr>
          <p:cNvPr id="9225" name="WordArt 9">
            <a:extLst>
              <a:ext uri="{FF2B5EF4-FFF2-40B4-BE49-F238E27FC236}">
                <a16:creationId xmlns:a16="http://schemas.microsoft.com/office/drawing/2014/main" id="{EE331B12-F5AD-4905-D265-0D32669AA72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00563" y="1484313"/>
            <a:ext cx="1871662" cy="8636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y@t@t@ </a:t>
            </a:r>
          </a:p>
        </p:txBody>
      </p:sp>
      <p:sp>
        <p:nvSpPr>
          <p:cNvPr id="3080" name="Rectangle 12">
            <a:extLst>
              <a:ext uri="{FF2B5EF4-FFF2-40B4-BE49-F238E27FC236}">
                <a16:creationId xmlns:a16="http://schemas.microsoft.com/office/drawing/2014/main" id="{09AD6A2E-249D-CA34-4CAF-09135D3E1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016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14000">
    <p:sndAc>
      <p:stSnd loop="1">
        <p:snd r:embed="rId2" name="Bobby McFerrin - Don't Worry Be Happ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A904D43-1672-5A54-A780-5CE5356A35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41872602-017A-2EB4-6824-07B6953E6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94C02109-EF83-CDC4-C7F7-8C8B29B05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696C334F-6D1E-3B8D-3A15-A5943CAAC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949950"/>
            <a:ext cx="8353425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2" name="Rectangle 7">
            <a:extLst>
              <a:ext uri="{FF2B5EF4-FFF2-40B4-BE49-F238E27FC236}">
                <a16:creationId xmlns:a16="http://schemas.microsoft.com/office/drawing/2014/main" id="{954FA513-F5DF-7B4F-E0D1-1CAD075AF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887FE277-1005-7D3B-7C2E-3C30A511E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EB60B314-C42D-9ADE-D5CA-1B4C9B66F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EE1E5E5F-4F2B-417A-A7FE-C544F6944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5" name="Picture 5">
            <a:extLst>
              <a:ext uri="{FF2B5EF4-FFF2-40B4-BE49-F238E27FC236}">
                <a16:creationId xmlns:a16="http://schemas.microsoft.com/office/drawing/2014/main" id="{BCC7E1C1-B089-CA1F-B537-877B3ECE5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42875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6" name="Rectangle 6">
            <a:extLst>
              <a:ext uri="{FF2B5EF4-FFF2-40B4-BE49-F238E27FC236}">
                <a16:creationId xmlns:a16="http://schemas.microsoft.com/office/drawing/2014/main" id="{B60B77A9-11C5-E83E-320B-E2459C890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9D8C1113-9BD5-47C6-F9AF-67B4012D7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E19D8F6E-FC51-D8A9-6552-B981CDA59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8C6F1CC5-BE7B-C81F-D92F-03CB576D2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5">
            <a:extLst>
              <a:ext uri="{FF2B5EF4-FFF2-40B4-BE49-F238E27FC236}">
                <a16:creationId xmlns:a16="http://schemas.microsoft.com/office/drawing/2014/main" id="{27ABFB15-888A-DEAE-10FB-9AB918531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33F2199F-8B9A-D098-E1B5-06E0F17D57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3A052FEF-219B-5100-C4F2-AC6543932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6148" name="Picture 5">
            <a:extLst>
              <a:ext uri="{FF2B5EF4-FFF2-40B4-BE49-F238E27FC236}">
                <a16:creationId xmlns:a16="http://schemas.microsoft.com/office/drawing/2014/main" id="{39BE3078-3FE7-978B-54E0-D21E10E81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Rectangle 6">
            <a:extLst>
              <a:ext uri="{FF2B5EF4-FFF2-40B4-BE49-F238E27FC236}">
                <a16:creationId xmlns:a16="http://schemas.microsoft.com/office/drawing/2014/main" id="{A36D765D-5A19-C038-A69E-D95D4E231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825" y="5876925"/>
            <a:ext cx="914400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150" name="Rectangle 7">
            <a:extLst>
              <a:ext uri="{FF2B5EF4-FFF2-40B4-BE49-F238E27FC236}">
                <a16:creationId xmlns:a16="http://schemas.microsoft.com/office/drawing/2014/main" id="{AD25CDA4-5913-42EC-863C-89C596493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23543A9-D642-15C5-FE5C-101216A79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885375C-6B53-EE33-64E9-A54EB3A85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AC3B0729-D7FA-57E6-9C7D-5179D66A4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9CC60692-076E-147F-62C3-7295C9261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8906F873-BCB8-DF50-D8C2-B4806638A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8C61A13-2B2B-7DC1-98B5-8FBCEB628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0430B82E-3E2C-91D7-2773-8C89FBFB0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Rectangle 5">
            <a:extLst>
              <a:ext uri="{FF2B5EF4-FFF2-40B4-BE49-F238E27FC236}">
                <a16:creationId xmlns:a16="http://schemas.microsoft.com/office/drawing/2014/main" id="{DBBB4468-2BE7-F641-2322-F13D733D8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5A8C2D4-B41A-E9FC-BD56-746E2F392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3BC17C61-5F6F-C471-EFC8-4CD539FE9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4C70FB31-3A19-7654-FABB-72C61E35B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Rectangle 5">
            <a:extLst>
              <a:ext uri="{FF2B5EF4-FFF2-40B4-BE49-F238E27FC236}">
                <a16:creationId xmlns:a16="http://schemas.microsoft.com/office/drawing/2014/main" id="{8B370B81-A430-BA39-24D4-3DE68E1A1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8000"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F488E7F7-7702-D381-652E-1705E7128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7D1B9AC-5041-749D-9F0D-BC6E48535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D6AF9736-C67D-7969-B669-1B666CAC6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Rectangle 5">
            <a:extLst>
              <a:ext uri="{FF2B5EF4-FFF2-40B4-BE49-F238E27FC236}">
                <a16:creationId xmlns:a16="http://schemas.microsoft.com/office/drawing/2014/main" id="{5A9397A7-5DA7-E629-6B48-5EBE0DA6B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8000"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771E379-C2E8-7E8E-2E24-0A9958BDF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73645FD-7018-EFB9-3B1E-4D9A50BDD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B8287439-BAE8-25B6-0B29-84EB1155C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Rectangle 5">
            <a:extLst>
              <a:ext uri="{FF2B5EF4-FFF2-40B4-BE49-F238E27FC236}">
                <a16:creationId xmlns:a16="http://schemas.microsoft.com/office/drawing/2014/main" id="{C25AF654-CDAF-25F6-DFC2-D01539433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8000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CAB5A096-6283-3E00-89B6-B856C3208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47C97AA6-C6F5-D3A0-6253-2B04879426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CCEFF5A3-5471-C7FB-1E48-D1A82A92E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Rectangle 5">
            <a:extLst>
              <a:ext uri="{FF2B5EF4-FFF2-40B4-BE49-F238E27FC236}">
                <a16:creationId xmlns:a16="http://schemas.microsoft.com/office/drawing/2014/main" id="{7C568CF9-5DA8-45E8-7B31-7391AC5C9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2A1F87B-332A-CAA1-D92A-30FB284BB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A5E6BF9D-095F-BE00-DB6D-28346D5DFD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39AB411F-CF93-7283-5C59-47F711975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>
            <a:extLst>
              <a:ext uri="{FF2B5EF4-FFF2-40B4-BE49-F238E27FC236}">
                <a16:creationId xmlns:a16="http://schemas.microsoft.com/office/drawing/2014/main" id="{9E18607C-2A02-1813-51DA-EDEC47C8E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67F4DAC3-9F9A-5130-0363-2F860963C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A4829A2A-694E-30D2-90D4-39FB58C0E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9F16AF68-B746-A517-DB86-04B168C40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>
            <a:extLst>
              <a:ext uri="{FF2B5EF4-FFF2-40B4-BE49-F238E27FC236}">
                <a16:creationId xmlns:a16="http://schemas.microsoft.com/office/drawing/2014/main" id="{ACEC807A-387E-9901-8238-2BDE75089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36B24B12-E7DB-604D-3FBF-870490778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26525134-8C5B-BBF8-F75A-959675A2B9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388A4D20-1C27-D13A-5798-2EE5AFEA8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6968370A-F0C9-35D7-D32A-D178AA8F0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94064D41-9D99-78FE-E6D3-DDDDF8670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C49BBFCF-60AD-BA04-5803-F384C367F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4D3DA619-4A28-B727-9904-64DA55E5B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5">
            <a:extLst>
              <a:ext uri="{FF2B5EF4-FFF2-40B4-BE49-F238E27FC236}">
                <a16:creationId xmlns:a16="http://schemas.microsoft.com/office/drawing/2014/main" id="{097426D7-D62E-9FE8-D52C-61C73F4CC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55CC23B1-A0CB-E3C7-B9B0-BA93C2665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8898C10-DC71-A77F-DBAE-8FB3EC2A41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A512692E-5019-6D70-4B19-A0E2B128F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3" name="Rectangle 5">
            <a:extLst>
              <a:ext uri="{FF2B5EF4-FFF2-40B4-BE49-F238E27FC236}">
                <a16:creationId xmlns:a16="http://schemas.microsoft.com/office/drawing/2014/main" id="{E34D1148-D958-6F83-23CA-5EDB411CB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5551DFF-0DEA-CFC0-2EC9-6D638B2CC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45D97F0-54A7-8B8E-7E42-D57AB9ED0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8436" name="Picture 5">
            <a:extLst>
              <a:ext uri="{FF2B5EF4-FFF2-40B4-BE49-F238E27FC236}">
                <a16:creationId xmlns:a16="http://schemas.microsoft.com/office/drawing/2014/main" id="{3D4DAD44-9687-4921-84D0-D50664EF7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WordArt 7">
            <a:extLst>
              <a:ext uri="{FF2B5EF4-FFF2-40B4-BE49-F238E27FC236}">
                <a16:creationId xmlns:a16="http://schemas.microsoft.com/office/drawing/2014/main" id="{5BEE0B7A-D568-6808-73F9-44C27B40C2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5288" y="6092825"/>
            <a:ext cx="8208962" cy="317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 spc="720">
                <a:solidFill>
                  <a:srgbClr val="0000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Georgia" panose="02040502050405020303" pitchFamily="18" charset="0"/>
              </a:rPr>
              <a:t>  i starší žena může mít pěkné kozy </a:t>
            </a:r>
          </a:p>
        </p:txBody>
      </p:sp>
      <p:sp>
        <p:nvSpPr>
          <p:cNvPr id="18438" name="Rectangle 8">
            <a:extLst>
              <a:ext uri="{FF2B5EF4-FFF2-40B4-BE49-F238E27FC236}">
                <a16:creationId xmlns:a16="http://schemas.microsoft.com/office/drawing/2014/main" id="{F61DB875-1523-D7CC-C3E1-85E99221A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4737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8DD3C16-AF88-4257-A0C2-67EB7F8C0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2F28D4B-DD08-8EDD-C29C-DD3B6E121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B4F40228-7088-2C2D-40C7-8EFB9E888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Rectangle 5">
            <a:extLst>
              <a:ext uri="{FF2B5EF4-FFF2-40B4-BE49-F238E27FC236}">
                <a16:creationId xmlns:a16="http://schemas.microsoft.com/office/drawing/2014/main" id="{A47B3CE9-16BD-EE8E-4AD1-D9EB56954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8000">
    <p:spli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1883952C-9BD2-C638-19F5-E31928B4D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7332ABB-5D11-7098-2E87-594A6C943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0484" name="Picture 5">
            <a:extLst>
              <a:ext uri="{FF2B5EF4-FFF2-40B4-BE49-F238E27FC236}">
                <a16:creationId xmlns:a16="http://schemas.microsoft.com/office/drawing/2014/main" id="{C85F933E-BC13-FA7B-E52F-5316B93FC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6">
            <a:extLst>
              <a:ext uri="{FF2B5EF4-FFF2-40B4-BE49-F238E27FC236}">
                <a16:creationId xmlns:a16="http://schemas.microsoft.com/office/drawing/2014/main" id="{2FA559EA-9BC3-BC39-E0DE-F972412A1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29927EDA-04E6-5BA5-A6C6-30B875715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7E169CA2-8F38-BDD9-BCD9-3EC64309B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49EFADDA-C5AF-70F3-9F7B-3F4A95F2E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id="{F4EBECF4-C98C-103B-7646-208467857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3313112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0" name="Rectangle 6">
            <a:extLst>
              <a:ext uri="{FF2B5EF4-FFF2-40B4-BE49-F238E27FC236}">
                <a16:creationId xmlns:a16="http://schemas.microsoft.com/office/drawing/2014/main" id="{7B5D2090-4D1F-0A44-2ED8-734E2AC08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908050"/>
            <a:ext cx="3313112" cy="50419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1511" name="Picture 8">
            <a:extLst>
              <a:ext uri="{FF2B5EF4-FFF2-40B4-BE49-F238E27FC236}">
                <a16:creationId xmlns:a16="http://schemas.microsoft.com/office/drawing/2014/main" id="{5EB78473-22CC-0025-DF3D-9D0C610D0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908050"/>
            <a:ext cx="3313113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2" name="Rectangle 9">
            <a:extLst>
              <a:ext uri="{FF2B5EF4-FFF2-40B4-BE49-F238E27FC236}">
                <a16:creationId xmlns:a16="http://schemas.microsoft.com/office/drawing/2014/main" id="{3FCAB2CD-6C1D-D01F-828F-EE541C492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908050"/>
            <a:ext cx="3313113" cy="50419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A16D47F-A0A5-A300-A919-30933A878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38874280-BC28-A86C-6D0E-CA7D1161D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2532" name="Picture 4">
            <a:extLst>
              <a:ext uri="{FF2B5EF4-FFF2-40B4-BE49-F238E27FC236}">
                <a16:creationId xmlns:a16="http://schemas.microsoft.com/office/drawing/2014/main" id="{C1B020CF-9305-1F28-0DE6-5BB397FD4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3" name="Picture 5">
            <a:extLst>
              <a:ext uri="{FF2B5EF4-FFF2-40B4-BE49-F238E27FC236}">
                <a16:creationId xmlns:a16="http://schemas.microsoft.com/office/drawing/2014/main" id="{17632A44-C3EA-A28C-748A-930704948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3313112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4" name="Picture 6">
            <a:extLst>
              <a:ext uri="{FF2B5EF4-FFF2-40B4-BE49-F238E27FC236}">
                <a16:creationId xmlns:a16="http://schemas.microsoft.com/office/drawing/2014/main" id="{EFBB51A0-2C3B-8A0E-7EDB-814D33764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908050"/>
            <a:ext cx="3384550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5" name="Rectangle 8">
            <a:extLst>
              <a:ext uri="{FF2B5EF4-FFF2-40B4-BE49-F238E27FC236}">
                <a16:creationId xmlns:a16="http://schemas.microsoft.com/office/drawing/2014/main" id="{F91A95A4-DD05-1C2E-82BB-355D7FD9F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908050"/>
            <a:ext cx="3313112" cy="50419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6" name="Rectangle 9">
            <a:extLst>
              <a:ext uri="{FF2B5EF4-FFF2-40B4-BE49-F238E27FC236}">
                <a16:creationId xmlns:a16="http://schemas.microsoft.com/office/drawing/2014/main" id="{608E16A7-017F-2936-B910-966FCC8CB8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908050"/>
            <a:ext cx="3384550" cy="50419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7815E6DA-5C6C-19CD-C220-72EEE0DE6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87AFE745-EBFD-B8A5-D282-624564A8C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C55CEBCD-BBD7-75F6-06C4-3BC8FF65B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>
            <a:extLst>
              <a:ext uri="{FF2B5EF4-FFF2-40B4-BE49-F238E27FC236}">
                <a16:creationId xmlns:a16="http://schemas.microsoft.com/office/drawing/2014/main" id="{F43E266D-87CC-51D8-1242-21689167B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315E1CD-6FD7-238E-4DD1-F09E696C6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FEB12D25-E709-0E50-D333-40C75C5E6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11D4015F-4FD2-3669-B95D-45CED332F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>
            <a:extLst>
              <a:ext uri="{FF2B5EF4-FFF2-40B4-BE49-F238E27FC236}">
                <a16:creationId xmlns:a16="http://schemas.microsoft.com/office/drawing/2014/main" id="{7D48140F-A0E6-4E70-B73A-DA6CA6F495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C5EA676C-3415-31E7-3661-5E915799E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16867780-F137-463C-F1B2-0C1ED67F6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5604" name="Picture 4">
            <a:extLst>
              <a:ext uri="{FF2B5EF4-FFF2-40B4-BE49-F238E27FC236}">
                <a16:creationId xmlns:a16="http://schemas.microsoft.com/office/drawing/2014/main" id="{3FCB682B-7AB7-5F4B-F1BC-16A5959E4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>
            <a:extLst>
              <a:ext uri="{FF2B5EF4-FFF2-40B4-BE49-F238E27FC236}">
                <a16:creationId xmlns:a16="http://schemas.microsoft.com/office/drawing/2014/main" id="{F34876E1-8D32-C9A3-47AA-BB8A00DF5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73700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6">
            <a:extLst>
              <a:ext uri="{FF2B5EF4-FFF2-40B4-BE49-F238E27FC236}">
                <a16:creationId xmlns:a16="http://schemas.microsoft.com/office/drawing/2014/main" id="{9C5D4D31-1FC3-341F-54B4-86E05BF55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949950"/>
            <a:ext cx="5472113" cy="4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7" name="Rectangle 7">
            <a:extLst>
              <a:ext uri="{FF2B5EF4-FFF2-40B4-BE49-F238E27FC236}">
                <a16:creationId xmlns:a16="http://schemas.microsoft.com/office/drawing/2014/main" id="{5B4C5F9A-0489-1007-B0ED-D33A11DF7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76250"/>
            <a:ext cx="5472113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5608" name="Rectangle 8">
            <a:extLst>
              <a:ext uri="{FF2B5EF4-FFF2-40B4-BE49-F238E27FC236}">
                <a16:creationId xmlns:a16="http://schemas.microsoft.com/office/drawing/2014/main" id="{7ABC1AF4-735F-4D4E-639D-212E66156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1E5F59F-3DF5-645F-6DD0-73467D632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26BD8E2-9D43-436E-BA14-D80F98BF4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6628" name="Picture 4">
            <a:extLst>
              <a:ext uri="{FF2B5EF4-FFF2-40B4-BE49-F238E27FC236}">
                <a16:creationId xmlns:a16="http://schemas.microsoft.com/office/drawing/2014/main" id="{F2A527D5-BAE9-089A-7359-67994B3F4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5">
            <a:extLst>
              <a:ext uri="{FF2B5EF4-FFF2-40B4-BE49-F238E27FC236}">
                <a16:creationId xmlns:a16="http://schemas.microsoft.com/office/drawing/2014/main" id="{51779C13-AC78-2C09-7675-763574873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72113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0D8F95F-2914-3546-B7F6-2558E0331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76250"/>
            <a:ext cx="5472113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3E283C10-902F-F77D-9157-299F06BC03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1357B65F-35AD-E05A-0CAA-7FFB8A709A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ABC6C275-5B2C-5765-0637-10EEC26AB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7652" name="Picture 4">
            <a:extLst>
              <a:ext uri="{FF2B5EF4-FFF2-40B4-BE49-F238E27FC236}">
                <a16:creationId xmlns:a16="http://schemas.microsoft.com/office/drawing/2014/main" id="{16906FE3-0288-CEBC-802E-E99AC012D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>
            <a:extLst>
              <a:ext uri="{FF2B5EF4-FFF2-40B4-BE49-F238E27FC236}">
                <a16:creationId xmlns:a16="http://schemas.microsoft.com/office/drawing/2014/main" id="{81B64F69-8A58-892A-58AF-066B61272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76250"/>
            <a:ext cx="6913562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4" name="Rectangle 7">
            <a:extLst>
              <a:ext uri="{FF2B5EF4-FFF2-40B4-BE49-F238E27FC236}">
                <a16:creationId xmlns:a16="http://schemas.microsoft.com/office/drawing/2014/main" id="{CC9D4478-751A-1403-8DF7-29AD6DA4A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476250"/>
            <a:ext cx="6913562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7655" name="Rectangle 8">
            <a:extLst>
              <a:ext uri="{FF2B5EF4-FFF2-40B4-BE49-F238E27FC236}">
                <a16:creationId xmlns:a16="http://schemas.microsoft.com/office/drawing/2014/main" id="{2AEFE35D-66AF-6414-F43B-532732586F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6000"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3F4152AF-3330-04D1-5FEB-BEF9F9901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87269067-B508-EA70-C9D7-E68A952CFB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904643E1-E1BF-5BA8-9846-1F9A63168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>
            <a:extLst>
              <a:ext uri="{FF2B5EF4-FFF2-40B4-BE49-F238E27FC236}">
                <a16:creationId xmlns:a16="http://schemas.microsoft.com/office/drawing/2014/main" id="{3A572E35-F4A6-7E2E-CD3F-CA4BF96A7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76250"/>
            <a:ext cx="5545138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8" name="Rectangle 6">
            <a:extLst>
              <a:ext uri="{FF2B5EF4-FFF2-40B4-BE49-F238E27FC236}">
                <a16:creationId xmlns:a16="http://schemas.microsoft.com/office/drawing/2014/main" id="{0E2CB09B-0A02-EBD4-EDFB-6BBAB60D3C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476250"/>
            <a:ext cx="5545138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A9588C8E-4697-3B80-A7FD-F15B56BBF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29DDB0F-4E60-260B-9107-767F08438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37D2AD52-3FE9-0E67-9395-5B206E7A1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29700" name="Picture 5">
            <a:extLst>
              <a:ext uri="{FF2B5EF4-FFF2-40B4-BE49-F238E27FC236}">
                <a16:creationId xmlns:a16="http://schemas.microsoft.com/office/drawing/2014/main" id="{420687DB-635A-0819-27B6-392956A52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280400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Rectangle 6">
            <a:extLst>
              <a:ext uri="{FF2B5EF4-FFF2-40B4-BE49-F238E27FC236}">
                <a16:creationId xmlns:a16="http://schemas.microsoft.com/office/drawing/2014/main" id="{66D1B839-F7B6-7F00-B019-673427194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ransition spd="med" advClick="0" advTm="7000">
    <p:spli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887FE277-1005-7D3B-7C2E-3C30A511E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EB60B314-C42D-9ADE-D5CA-1B4C9B66F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30725" name="Picture 5">
            <a:extLst>
              <a:ext uri="{FF2B5EF4-FFF2-40B4-BE49-F238E27FC236}">
                <a16:creationId xmlns:a16="http://schemas.microsoft.com/office/drawing/2014/main" id="{BCC7E1C1-B089-CA1F-B537-877B3ECE5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42875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6" name="Rectangle 6">
            <a:extLst>
              <a:ext uri="{FF2B5EF4-FFF2-40B4-BE49-F238E27FC236}">
                <a16:creationId xmlns:a16="http://schemas.microsoft.com/office/drawing/2014/main" id="{B60B77A9-11C5-E83E-320B-E2459C890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C7D43A5-5367-CD1F-399A-5F51A0CC1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445" y="406106"/>
            <a:ext cx="8531035" cy="619124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7C159EFA-FCF1-6D7F-8C0F-90E38FFB68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61892"/>
            <a:ext cx="7617477" cy="528738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3885859-4113-A1DC-3174-5551669BF1D1}"/>
              </a:ext>
            </a:extLst>
          </p:cNvPr>
          <p:cNvSpPr/>
          <p:nvPr/>
        </p:nvSpPr>
        <p:spPr>
          <a:xfrm>
            <a:off x="0" y="6018309"/>
            <a:ext cx="915874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4C62F5E1-6E3A-F0C0-860D-7C348241FE9A}"/>
              </a:ext>
            </a:extLst>
          </p:cNvPr>
          <p:cNvSpPr/>
          <p:nvPr/>
        </p:nvSpPr>
        <p:spPr>
          <a:xfrm>
            <a:off x="5156291" y="1076325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317583"/>
      </p:ext>
    </p:extLst>
  </p:cSld>
  <p:clrMapOvr>
    <a:masterClrMapping/>
  </p:clrMapOvr>
  <p:transition spd="med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31</Words>
  <Application>Microsoft Office PowerPoint</Application>
  <PresentationFormat>Předvádění na obrazovce (4:3)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Georgia</vt:lpstr>
      <vt:lpstr>Times New Roman</vt:lpstr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>PPS</dc:subject>
  <dc:creator>yatata</dc:creator>
  <cp:keywords>PPS yatata</cp:keywords>
  <cp:lastModifiedBy>Jan Yatata</cp:lastModifiedBy>
  <cp:revision>47</cp:revision>
  <dcterms:created xsi:type="dcterms:W3CDTF">2014-10-03T13:01:10Z</dcterms:created>
  <dcterms:modified xsi:type="dcterms:W3CDTF">2024-06-13T14:23:04Z</dcterms:modified>
</cp:coreProperties>
</file>