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71" r:id="rId3"/>
    <p:sldId id="284" r:id="rId4"/>
    <p:sldId id="256" r:id="rId5"/>
    <p:sldId id="268" r:id="rId6"/>
    <p:sldId id="280" r:id="rId7"/>
    <p:sldId id="267" r:id="rId8"/>
    <p:sldId id="273" r:id="rId9"/>
    <p:sldId id="285" r:id="rId10"/>
    <p:sldId id="286" r:id="rId11"/>
    <p:sldId id="265" r:id="rId12"/>
    <p:sldId id="272" r:id="rId13"/>
    <p:sldId id="260" r:id="rId14"/>
    <p:sldId id="261" r:id="rId15"/>
    <p:sldId id="262" r:id="rId16"/>
    <p:sldId id="264" r:id="rId17"/>
    <p:sldId id="281" r:id="rId18"/>
    <p:sldId id="282" r:id="rId19"/>
    <p:sldId id="263" r:id="rId20"/>
    <p:sldId id="269" r:id="rId21"/>
    <p:sldId id="270" r:id="rId22"/>
    <p:sldId id="274" r:id="rId23"/>
    <p:sldId id="275" r:id="rId24"/>
    <p:sldId id="276" r:id="rId25"/>
    <p:sldId id="277" r:id="rId26"/>
    <p:sldId id="278" r:id="rId27"/>
    <p:sldId id="279" r:id="rId28"/>
    <p:sldId id="266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42C018-D48F-5689-1F1A-83C39026D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7996EBC-1813-3339-4A16-93591D3FD8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B2791E-B7EA-34BE-3E9D-2F73722D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DED9F1-7799-324A-0666-A45D36EA8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A3550B-C4A2-DD4B-87A9-90775C17B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528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9E0399-A1BA-37AA-888F-F24E2C3D7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45752B-90BC-D0CE-78BC-280ADA5CA4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404E75-196A-709B-CA4E-1CF192DDB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518D0A-D68F-BCF9-FAB0-9530907B0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EDE945-3044-366D-9D09-44F1FF8B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87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8E9B1-77FA-D967-E25B-55AE42BA9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1AAB6B-A5A9-C4B6-A135-087FFCFDD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D8F9B2-C690-8663-8AC1-7C5572D56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026E26-CF9C-E342-7E54-05AC13175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E2AAB-4FF1-7A66-BCF4-2B6FC344E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618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5AA85E-E665-AD84-33FB-D050B08B0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4CBD89-B3BA-C3B8-F3BB-80A2F2E17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9F86F7-307D-76AE-7519-6ED896AA8A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D10935-36C1-DBFF-E786-2A72F6F41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243593-B819-55F2-5B64-B6AB8A7DB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E4BA0B-87AD-E79B-0BFF-F80D796FF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37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1934D-B35A-DE28-5A11-E2E0A9593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0534A3-396D-044D-30C5-11C087BE4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3C5E86-40DB-89B9-B4C8-5CA8ECAB9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676AB58-061C-5A5C-AE5C-E524596735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B5C3E4B-0303-FFA7-63D4-CF63C0EF47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313CDF0-ED65-3FB4-76DD-17D655876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5B9F691-1ABE-8282-96F4-CEC7C18EB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EE82FDC-33AA-2519-BADF-82C3C99DE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478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FB6A0D-EEE2-FE62-0C39-E0A7565B1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E5BFE2F-325F-370A-4FBC-3E8FFB858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B4A6073-F09C-BE06-51A3-38F6819CD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B22B86-65B6-AB0E-BFA6-28956246F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34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D7BDC34-96EF-1BE9-478E-723B44AC8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BC9DE48-B54B-0C53-2788-1ACB5ADA8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458AF6-35A6-FD1C-7F46-6E3D3A03C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38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2FAD0C-56F7-C8E6-AA10-9B0E63BBF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F678EC-2168-9FF6-25ED-801CE6EBB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335181-34B0-9CC6-75E1-EE71C830F9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FB73D-A0D9-869D-2925-EFD55DB44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87320D-76DE-04E5-F5A3-18FA8272F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482334-D4D8-14C8-E922-ED9AEEA99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83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8993D6-5BBF-15F8-933C-C0927A368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C436AFD-753C-2CB0-5BF8-C5286D0A51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28FDADF-39D0-B3A4-ABFC-D6812B0DC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AC3713-3855-C7C9-FC67-073868CC5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6301F2-1405-9CBD-7C8A-9EB50A56E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776C8F9-65EC-192E-50DA-699E80F69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915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B68AE2-006E-745E-7F5B-B28B81246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4FC210-A915-A0EF-D2DA-A1AC5FAB5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AD4152-504D-2A93-A0D6-F1380DA5A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F37DD3-0FB4-A648-1282-B5486DAA4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7E5CE8-0193-5842-E2FB-A722157CF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494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6B6576D-FE06-C81D-D54E-4A6C32B22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D2C244-C67B-5386-E5CE-5C9E1430CC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D5111D-A522-2E0D-6FD8-57D1C6078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B5791A-A622-8415-FAD8-7E0689128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3464AC-4A60-EC06-9577-3F65D7B1C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655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5CE37B4-D63E-4584-E407-A95925019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825FD1-2744-FBAF-1D13-3C45E70CDA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BA3A12-3360-619A-8E3F-48E0DB8A3A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9B9A9-35F5-4DB9-B40A-2D7829F443B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DF6D79-E599-E0B4-45BB-26E6303473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CE1529-5384-E54B-F6A2-9C59D010A6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0D0A1-6B9D-46B5-97EA-58258CAFBC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08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2DAB77A-14F2-1FED-DD86-D6D7EB4D9A06}"/>
              </a:ext>
            </a:extLst>
          </p:cNvPr>
          <p:cNvSpPr txBox="1"/>
          <p:nvPr/>
        </p:nvSpPr>
        <p:spPr>
          <a:xfrm>
            <a:off x="3207894" y="2473377"/>
            <a:ext cx="5831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CARHAIX- PLOUGUER et son Grenadier de Napoléon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80B6479-0961-727F-26F5-843FBF625C8B}"/>
              </a:ext>
            </a:extLst>
          </p:cNvPr>
          <p:cNvSpPr txBox="1"/>
          <p:nvPr/>
        </p:nvSpPr>
        <p:spPr>
          <a:xfrm>
            <a:off x="4347147" y="5456421"/>
            <a:ext cx="4377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</a:p>
        </p:txBody>
      </p:sp>
      <p:pic>
        <p:nvPicPr>
          <p:cNvPr id="3" name="ytmp3free.cc_celtic-heart-pbs-special-kid-ar-an-sliabh-feat-harp-twins-mairead-nesbitt-youtubemp3free.org">
            <a:hlinkClick r:id="" action="ppaction://media"/>
            <a:extLst>
              <a:ext uri="{FF2B5EF4-FFF2-40B4-BE49-F238E27FC236}">
                <a16:creationId xmlns:a16="http://schemas.microsoft.com/office/drawing/2014/main" id="{FCACC7AB-6BE3-7B8B-3836-E4807E0A06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577762" y="30355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5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B47DC7-ED37-28CC-39BF-45813B11A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45030"/>
            <a:ext cx="7620000" cy="5715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8E7A1C-0133-8ABB-5F70-0BC851CD9BF3}"/>
              </a:ext>
            </a:extLst>
          </p:cNvPr>
          <p:cNvSpPr txBox="1"/>
          <p:nvPr/>
        </p:nvSpPr>
        <p:spPr>
          <a:xfrm>
            <a:off x="4957763" y="6243638"/>
            <a:ext cx="3128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Mairie de CARHAIX</a:t>
            </a:r>
          </a:p>
        </p:txBody>
      </p:sp>
    </p:spTree>
    <p:extLst>
      <p:ext uri="{BB962C8B-B14F-4D97-AF65-F5344CB8AC3E}">
        <p14:creationId xmlns:p14="http://schemas.microsoft.com/office/powerpoint/2010/main" val="158726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doors dir="vert"/>
      </p:transition>
    </mc:Choice>
    <mc:Fallback xmlns="">
      <p:transition spd="slow" advClick="0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CA04441-AD9B-E14A-6279-8D1836DB0849}"/>
              </a:ext>
            </a:extLst>
          </p:cNvPr>
          <p:cNvSpPr txBox="1"/>
          <p:nvPr/>
        </p:nvSpPr>
        <p:spPr>
          <a:xfrm>
            <a:off x="1798820" y="1199213"/>
            <a:ext cx="87992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CARHAIX – PLOUGUER  </a:t>
            </a:r>
          </a:p>
          <a:p>
            <a:endParaRPr lang="fr-FR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Localité Bretonne, en pleine Armorique, entre les Monts d’Arrée et, </a:t>
            </a:r>
          </a:p>
          <a:p>
            <a:r>
              <a:rPr lang="fr-FR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les Montagnes noires</a:t>
            </a:r>
          </a:p>
          <a:p>
            <a:endParaRPr lang="fr-FR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Capitale du POHER</a:t>
            </a:r>
          </a:p>
          <a:p>
            <a:endParaRPr lang="fr-FR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rendue célèbre pour son Festival des VIEILLES CHARRUES</a:t>
            </a:r>
          </a:p>
          <a:p>
            <a:r>
              <a:rPr lang="fr-FR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événement musical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3B1AF45-6EE2-4B60-A29B-5193714424A1}"/>
              </a:ext>
            </a:extLst>
          </p:cNvPr>
          <p:cNvSpPr txBox="1"/>
          <p:nvPr/>
        </p:nvSpPr>
        <p:spPr>
          <a:xfrm>
            <a:off x="1798820" y="4886793"/>
            <a:ext cx="87992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Localité – ses monuments et Patrimoine</a:t>
            </a:r>
          </a:p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et son personnage  natif de la ville : le Grenadier de Napoléon</a:t>
            </a:r>
          </a:p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LA TOUR D’AUVERGNE (Théophile Malo </a:t>
            </a:r>
            <a:r>
              <a:rPr lang="fr-FR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Corret</a:t>
            </a:r>
            <a:r>
              <a:rPr lang="fr-FR" sz="20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243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4F15FA8-179D-7E0C-978C-1BFAB979E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1" y="231312"/>
            <a:ext cx="4795033" cy="63953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9DF5F4-8821-ECC9-6122-68587D36BFD6}"/>
              </a:ext>
            </a:extLst>
          </p:cNvPr>
          <p:cNvSpPr txBox="1"/>
          <p:nvPr/>
        </p:nvSpPr>
        <p:spPr>
          <a:xfrm>
            <a:off x="8529638" y="5429250"/>
            <a:ext cx="3028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Eglise de CARHAIX le portail tympan avec statue de Saint Trémeur</a:t>
            </a:r>
          </a:p>
        </p:txBody>
      </p:sp>
    </p:spTree>
    <p:extLst>
      <p:ext uri="{BB962C8B-B14F-4D97-AF65-F5344CB8AC3E}">
        <p14:creationId xmlns:p14="http://schemas.microsoft.com/office/powerpoint/2010/main" val="190815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prism/>
      </p:transition>
    </mc:Choice>
    <mc:Fallback xmlns=""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75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B8A1B6-5A3B-6519-2597-2591D06F4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186" y="245225"/>
            <a:ext cx="4064000" cy="542036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03D021-A1C2-8C1F-3EC1-A6A6BD551458}"/>
              </a:ext>
            </a:extLst>
          </p:cNvPr>
          <p:cNvSpPr txBox="1"/>
          <p:nvPr/>
        </p:nvSpPr>
        <p:spPr>
          <a:xfrm>
            <a:off x="2343150" y="5886449"/>
            <a:ext cx="76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Chœur – Chapelle Sainte Anne – Eglise Saint Trémeur - CARHAIX</a:t>
            </a:r>
          </a:p>
        </p:txBody>
      </p:sp>
    </p:spTree>
    <p:extLst>
      <p:ext uri="{BB962C8B-B14F-4D97-AF65-F5344CB8AC3E}">
        <p14:creationId xmlns:p14="http://schemas.microsoft.com/office/powerpoint/2010/main" val="18413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6D2001-9493-1A76-05D4-9BFFA59328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461351"/>
            <a:ext cx="4235450" cy="5642224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790054-4D23-42AE-F253-E9E719C0BFFB}"/>
              </a:ext>
            </a:extLst>
          </p:cNvPr>
          <p:cNvSpPr txBox="1"/>
          <p:nvPr/>
        </p:nvSpPr>
        <p:spPr>
          <a:xfrm>
            <a:off x="5714999" y="4929188"/>
            <a:ext cx="60864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Maison du Sénéchal  CARHAIX  - façade du 16eme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rez-de-chaussée en granit sculpté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Syndicat d’Initiative – Musée Ethnographie locale au 1</a:t>
            </a:r>
            <a:r>
              <a:rPr lang="fr-FR" b="1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étage</a:t>
            </a:r>
          </a:p>
        </p:txBody>
      </p:sp>
    </p:spTree>
    <p:extLst>
      <p:ext uri="{BB962C8B-B14F-4D97-AF65-F5344CB8AC3E}">
        <p14:creationId xmlns:p14="http://schemas.microsoft.com/office/powerpoint/2010/main" val="192468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E35B76-1712-6440-AA0B-F1C684DEA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926" y="428624"/>
            <a:ext cx="7620000" cy="5715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F4B4883-EAE3-E330-996D-E1CCA6226B6B}"/>
              </a:ext>
            </a:extLst>
          </p:cNvPr>
          <p:cNvSpPr txBox="1"/>
          <p:nvPr/>
        </p:nvSpPr>
        <p:spPr>
          <a:xfrm>
            <a:off x="385762" y="4814888"/>
            <a:ext cx="34718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Maison du Sénéchal  CARHAIX</a:t>
            </a:r>
          </a:p>
          <a:p>
            <a:r>
              <a:rPr lang="fr-FR" b="1" i="1" dirty="0"/>
              <a:t> étage en encorbellement, habillé d’ardoises et de statuettes</a:t>
            </a:r>
          </a:p>
        </p:txBody>
      </p:sp>
    </p:spTree>
    <p:extLst>
      <p:ext uri="{BB962C8B-B14F-4D97-AF65-F5344CB8AC3E}">
        <p14:creationId xmlns:p14="http://schemas.microsoft.com/office/powerpoint/2010/main" val="428146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sh dir="u"/>
      </p:transition>
    </mc:Choice>
    <mc:Fallback xmlns="">
      <p:transition spd="slow" advClick="0" advTm="6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123522-9C30-AF5F-A948-6EA09A5FF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13" y="442913"/>
            <a:ext cx="7620000" cy="5715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624665-8107-3A86-CE4B-7260BDEB3167}"/>
              </a:ext>
            </a:extLst>
          </p:cNvPr>
          <p:cNvSpPr txBox="1"/>
          <p:nvPr/>
        </p:nvSpPr>
        <p:spPr>
          <a:xfrm>
            <a:off x="8915400" y="4743450"/>
            <a:ext cx="2871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Ancien Couvent des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Hospitalières  CARHAIX</a:t>
            </a:r>
          </a:p>
        </p:txBody>
      </p:sp>
    </p:spTree>
    <p:extLst>
      <p:ext uri="{BB962C8B-B14F-4D97-AF65-F5344CB8AC3E}">
        <p14:creationId xmlns:p14="http://schemas.microsoft.com/office/powerpoint/2010/main" val="96387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3BD9E9-5320-8438-3BB7-D09C315C9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7" y="432505"/>
            <a:ext cx="10791825" cy="563872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4ACC0B-B8EC-5D40-C0EC-A46B563CABF8}"/>
              </a:ext>
            </a:extLst>
          </p:cNvPr>
          <p:cNvSpPr txBox="1"/>
          <p:nvPr/>
        </p:nvSpPr>
        <p:spPr>
          <a:xfrm>
            <a:off x="3457575" y="6172200"/>
            <a:ext cx="522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Cliché du Festival des Vieilles Charrues  CARHAIX</a:t>
            </a:r>
          </a:p>
        </p:txBody>
      </p:sp>
    </p:spTree>
    <p:extLst>
      <p:ext uri="{BB962C8B-B14F-4D97-AF65-F5344CB8AC3E}">
        <p14:creationId xmlns:p14="http://schemas.microsoft.com/office/powerpoint/2010/main" val="7277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ipple/>
      </p:transition>
    </mc:Choice>
    <mc:Fallback xmlns=""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DFDF4D-7A2E-0FF6-B3E4-739544599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33" y="218755"/>
            <a:ext cx="10767934" cy="6051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5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B47822-DB75-E182-3D59-4F3291C0F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461" y="842961"/>
            <a:ext cx="4259581" cy="491490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1D49E-5795-C0E0-61C1-CA58081B2DB2}"/>
              </a:ext>
            </a:extLst>
          </p:cNvPr>
          <p:cNvSpPr txBox="1"/>
          <p:nvPr/>
        </p:nvSpPr>
        <p:spPr>
          <a:xfrm>
            <a:off x="6096000" y="4700588"/>
            <a:ext cx="5391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Théophile Malo Corret  dit Latour d’Auvergne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(Musée de la Révolution Française  de Vizille)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5FC4E2-403C-28D1-1CD5-BC04AF2798DF}"/>
              </a:ext>
            </a:extLst>
          </p:cNvPr>
          <p:cNvSpPr txBox="1"/>
          <p:nvPr/>
        </p:nvSpPr>
        <p:spPr>
          <a:xfrm>
            <a:off x="6096000" y="1034321"/>
            <a:ext cx="52215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Natif de CARHAIX ,né en 1743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Militaire Breton, qui a refusé les grades pour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Rester avec ses soldats</a:t>
            </a:r>
          </a:p>
          <a:p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54ans, retraité, il retourne au combat, avec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des actions d’éclat</a:t>
            </a:r>
          </a:p>
        </p:txBody>
      </p:sp>
    </p:spTree>
    <p:extLst>
      <p:ext uri="{BB962C8B-B14F-4D97-AF65-F5344CB8AC3E}">
        <p14:creationId xmlns:p14="http://schemas.microsoft.com/office/powerpoint/2010/main" val="69234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5000">
        <p:checker/>
      </p:transition>
    </mc:Choice>
    <mc:Fallback xmlns="">
      <p:transition spd="slow" advClick="0" advTm="15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68DDBC-9484-0DB9-6455-EAF81DB5C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919" y="214312"/>
            <a:ext cx="2739548" cy="642937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E20BC3-C0B3-2D0B-8241-7506A3BC8DD6}"/>
              </a:ext>
            </a:extLst>
          </p:cNvPr>
          <p:cNvSpPr txBox="1"/>
          <p:nvPr/>
        </p:nvSpPr>
        <p:spPr>
          <a:xfrm>
            <a:off x="5500688" y="5472113"/>
            <a:ext cx="5843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Statue de Latour d’Auvergne  à CARHAIX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58440E-16F2-BE13-2722-9FC3904161C8}"/>
              </a:ext>
            </a:extLst>
          </p:cNvPr>
          <p:cNvSpPr txBox="1"/>
          <p:nvPr/>
        </p:nvSpPr>
        <p:spPr>
          <a:xfrm>
            <a:off x="5621311" y="899410"/>
            <a:ext cx="55913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Bonaparte lui offre un siège au Corps Législatif, </a:t>
            </a: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Qu’il refuse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acceptera un sabre d’honneur et,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titre de Premier Grenadier de la République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08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75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B016FA-8864-E3D1-E0EA-7DC8E092B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538" y="221456"/>
            <a:ext cx="4000988" cy="64150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D6C0E6-A054-7DA2-CB51-BFB28F7958BA}"/>
              </a:ext>
            </a:extLst>
          </p:cNvPr>
          <p:cNvSpPr txBox="1"/>
          <p:nvPr/>
        </p:nvSpPr>
        <p:spPr>
          <a:xfrm>
            <a:off x="5843588" y="5129213"/>
            <a:ext cx="572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Statue Premier Grenadier de la République</a:t>
            </a:r>
          </a:p>
        </p:txBody>
      </p:sp>
    </p:spTree>
    <p:extLst>
      <p:ext uri="{BB962C8B-B14F-4D97-AF65-F5344CB8AC3E}">
        <p14:creationId xmlns:p14="http://schemas.microsoft.com/office/powerpoint/2010/main" val="24885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8D1F40-03EF-7601-E36C-B67B8B274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562" y="571499"/>
            <a:ext cx="3875485" cy="535781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310214-F56D-43F2-B4B0-A55AF37134FF}"/>
              </a:ext>
            </a:extLst>
          </p:cNvPr>
          <p:cNvSpPr txBox="1"/>
          <p:nvPr/>
        </p:nvSpPr>
        <p:spPr>
          <a:xfrm>
            <a:off x="6096000" y="5172075"/>
            <a:ext cx="5305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La Tour d’Auvergne repartant au combat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CAFD21B-6FD0-DD47-E343-E5A879A8DBD1}"/>
              </a:ext>
            </a:extLst>
          </p:cNvPr>
          <p:cNvSpPr txBox="1"/>
          <p:nvPr/>
        </p:nvSpPr>
        <p:spPr>
          <a:xfrm>
            <a:off x="6355830" y="1019331"/>
            <a:ext cx="4781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commande 8000 hommes et, s’illustre</a:t>
            </a:r>
          </a:p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les combats, dans les Pyrénées.</a:t>
            </a:r>
          </a:p>
        </p:txBody>
      </p:sp>
    </p:spTree>
    <p:extLst>
      <p:ext uri="{BB962C8B-B14F-4D97-AF65-F5344CB8AC3E}">
        <p14:creationId xmlns:p14="http://schemas.microsoft.com/office/powerpoint/2010/main" val="242651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5B77EC-418E-0F55-8A02-B2E3FF7A2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286" y="429055"/>
            <a:ext cx="4437089" cy="565699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0BA951-2EC4-4B86-0B9A-D9DA3D021134}"/>
              </a:ext>
            </a:extLst>
          </p:cNvPr>
          <p:cNvSpPr txBox="1"/>
          <p:nvPr/>
        </p:nvSpPr>
        <p:spPr>
          <a:xfrm>
            <a:off x="657224" y="5472113"/>
            <a:ext cx="590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Napoléon distribuant des sabres d’honneur aux Grenadiers</a:t>
            </a:r>
          </a:p>
        </p:txBody>
      </p:sp>
    </p:spTree>
    <p:extLst>
      <p:ext uri="{BB962C8B-B14F-4D97-AF65-F5344CB8AC3E}">
        <p14:creationId xmlns:p14="http://schemas.microsoft.com/office/powerpoint/2010/main" val="32096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8B87EC-81B1-906B-2243-9B94E6E72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38" y="395287"/>
            <a:ext cx="7620000" cy="5838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0738A4-24A7-012E-17DF-927F4E922E26}"/>
              </a:ext>
            </a:extLst>
          </p:cNvPr>
          <p:cNvSpPr txBox="1"/>
          <p:nvPr/>
        </p:nvSpPr>
        <p:spPr>
          <a:xfrm>
            <a:off x="8784236" y="3072984"/>
            <a:ext cx="2988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Mort de la Tour d’Auvergne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à la bataille de Neubourg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Campagne du Rhin  en 1800</a:t>
            </a:r>
          </a:p>
        </p:txBody>
      </p:sp>
    </p:spTree>
    <p:extLst>
      <p:ext uri="{BB962C8B-B14F-4D97-AF65-F5344CB8AC3E}">
        <p14:creationId xmlns:p14="http://schemas.microsoft.com/office/powerpoint/2010/main" val="237655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7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51F2FA-0D58-BE03-0D05-54EF70ED9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827" y="328612"/>
            <a:ext cx="4140752" cy="620077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E8C592-4FF3-72F4-D904-E9F699F46D14}"/>
              </a:ext>
            </a:extLst>
          </p:cNvPr>
          <p:cNvSpPr txBox="1"/>
          <p:nvPr/>
        </p:nvSpPr>
        <p:spPr>
          <a:xfrm>
            <a:off x="657225" y="3552670"/>
            <a:ext cx="49790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Cœur de Latour d’Auvergne</a:t>
            </a:r>
          </a:p>
          <a:p>
            <a:r>
              <a:rPr lang="fr-FR" b="1" i="1" dirty="0"/>
              <a:t> Chapelle Saint Augustin – Invalides</a:t>
            </a:r>
          </a:p>
          <a:p>
            <a:endParaRPr lang="fr-FR" b="1" i="1" dirty="0"/>
          </a:p>
          <a:p>
            <a:r>
              <a:rPr lang="fr-FR" b="1" i="1" dirty="0"/>
              <a:t> Ses restes sont au Panthéon (depuis 1889)</a:t>
            </a:r>
          </a:p>
        </p:txBody>
      </p:sp>
    </p:spTree>
    <p:extLst>
      <p:ext uri="{BB962C8B-B14F-4D97-AF65-F5344CB8AC3E}">
        <p14:creationId xmlns:p14="http://schemas.microsoft.com/office/powerpoint/2010/main" val="2682058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7000">
        <p15:prstTrans prst="drape"/>
      </p:transition>
    </mc:Choice>
    <mc:Fallback xmlns=""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F0D42B-C875-117C-0CC4-A31523F29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13" y="280985"/>
            <a:ext cx="4193858" cy="62960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3FD38D-8F60-BD48-CE71-DF078CC5622F}"/>
              </a:ext>
            </a:extLst>
          </p:cNvPr>
          <p:cNvSpPr txBox="1"/>
          <p:nvPr/>
        </p:nvSpPr>
        <p:spPr>
          <a:xfrm>
            <a:off x="6786563" y="5072063"/>
            <a:ext cx="4900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Statue de Latour d’Auvergne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rue de Rivoli –PARIS – façade du Louvre</a:t>
            </a:r>
          </a:p>
        </p:txBody>
      </p:sp>
    </p:spTree>
    <p:extLst>
      <p:ext uri="{BB962C8B-B14F-4D97-AF65-F5344CB8AC3E}">
        <p14:creationId xmlns:p14="http://schemas.microsoft.com/office/powerpoint/2010/main" val="43283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C2ACC8-02DF-0ADE-0178-36FD46ECD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328612"/>
            <a:ext cx="8267700" cy="62007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3E2B2-6978-D3C8-BC9B-F26B7D02F391}"/>
              </a:ext>
            </a:extLst>
          </p:cNvPr>
          <p:cNvSpPr txBox="1"/>
          <p:nvPr/>
        </p:nvSpPr>
        <p:spPr>
          <a:xfrm>
            <a:off x="9472613" y="5100638"/>
            <a:ext cx="23288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Monument de La Tour d’Auvergne à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Oberhausen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(cénotaphe)</a:t>
            </a:r>
          </a:p>
        </p:txBody>
      </p:sp>
    </p:spTree>
    <p:extLst>
      <p:ext uri="{BB962C8B-B14F-4D97-AF65-F5344CB8AC3E}">
        <p14:creationId xmlns:p14="http://schemas.microsoft.com/office/powerpoint/2010/main" val="413570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9AE6B9-E827-2B7F-EAA0-990AEB46F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12" y="285750"/>
            <a:ext cx="8382000" cy="62865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C99CE8-9DF1-7A71-EAD9-3EF35B0A91B7}"/>
              </a:ext>
            </a:extLst>
          </p:cNvPr>
          <p:cNvSpPr txBox="1"/>
          <p:nvPr/>
        </p:nvSpPr>
        <p:spPr>
          <a:xfrm>
            <a:off x="9629775" y="4986338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Eglise de Saint Pierre</a:t>
            </a:r>
          </a:p>
          <a:p>
            <a:r>
              <a:rPr lang="fr-FR" b="1" i="1" dirty="0"/>
              <a:t>  PLOUGUER</a:t>
            </a:r>
          </a:p>
        </p:txBody>
      </p:sp>
    </p:spTree>
    <p:extLst>
      <p:ext uri="{BB962C8B-B14F-4D97-AF65-F5344CB8AC3E}">
        <p14:creationId xmlns:p14="http://schemas.microsoft.com/office/powerpoint/2010/main" val="39841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AFADBB-F1AD-5311-0C90-EEE1FD4AF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392" y="378619"/>
            <a:ext cx="4574142" cy="610076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BE212A-BEF1-F841-5CF8-3546BE2A534C}"/>
              </a:ext>
            </a:extLst>
          </p:cNvPr>
          <p:cNvSpPr txBox="1"/>
          <p:nvPr/>
        </p:nvSpPr>
        <p:spPr>
          <a:xfrm>
            <a:off x="685800" y="5129213"/>
            <a:ext cx="4000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Eglise Saint Pierre de PLOUGUER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 clocher</a:t>
            </a:r>
          </a:p>
        </p:txBody>
      </p:sp>
    </p:spTree>
    <p:extLst>
      <p:ext uri="{BB962C8B-B14F-4D97-AF65-F5344CB8AC3E}">
        <p14:creationId xmlns:p14="http://schemas.microsoft.com/office/powerpoint/2010/main" val="22857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6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998432-13A9-EE52-FF4D-1405EEDD2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575" y="571500"/>
            <a:ext cx="7620000" cy="5715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5064BE-B9F7-348E-174F-916176E6CE6C}"/>
              </a:ext>
            </a:extLst>
          </p:cNvPr>
          <p:cNvSpPr txBox="1"/>
          <p:nvPr/>
        </p:nvSpPr>
        <p:spPr>
          <a:xfrm>
            <a:off x="414338" y="4843463"/>
            <a:ext cx="2700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Ruines du Pont du Moulin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CARHAIX</a:t>
            </a:r>
          </a:p>
        </p:txBody>
      </p:sp>
    </p:spTree>
    <p:extLst>
      <p:ext uri="{BB962C8B-B14F-4D97-AF65-F5344CB8AC3E}">
        <p14:creationId xmlns:p14="http://schemas.microsoft.com/office/powerpoint/2010/main" val="140078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8913AC-7AE4-3448-78FF-765A3985D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63" y="571500"/>
            <a:ext cx="7620000" cy="5715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559D37-0E62-216E-1004-DE6D3C31E407}"/>
              </a:ext>
            </a:extLst>
          </p:cNvPr>
          <p:cNvSpPr txBox="1"/>
          <p:nvPr/>
        </p:nvSpPr>
        <p:spPr>
          <a:xfrm>
            <a:off x="8543925" y="474345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Pont daté du XVIIIème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Petit CARHAIX</a:t>
            </a:r>
          </a:p>
        </p:txBody>
      </p:sp>
    </p:spTree>
    <p:extLst>
      <p:ext uri="{BB962C8B-B14F-4D97-AF65-F5344CB8AC3E}">
        <p14:creationId xmlns:p14="http://schemas.microsoft.com/office/powerpoint/2010/main" val="336907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8919E7-DC7C-C464-2D39-98B84F3225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550" y="385762"/>
            <a:ext cx="7620000" cy="5715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DBC24C-373B-4785-E0CF-C5CE25DCAADC}"/>
              </a:ext>
            </a:extLst>
          </p:cNvPr>
          <p:cNvSpPr txBox="1"/>
          <p:nvPr/>
        </p:nvSpPr>
        <p:spPr>
          <a:xfrm>
            <a:off x="342900" y="4443413"/>
            <a:ext cx="268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Rivière l’Hyères et le 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pont du 18eme siècle</a:t>
            </a:r>
          </a:p>
        </p:txBody>
      </p:sp>
    </p:spTree>
    <p:extLst>
      <p:ext uri="{BB962C8B-B14F-4D97-AF65-F5344CB8AC3E}">
        <p14:creationId xmlns:p14="http://schemas.microsoft.com/office/powerpoint/2010/main" val="186794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push dir="u"/>
      </p:transition>
    </mc:Choice>
    <mc:Fallback xmlns="">
      <p:transition spd="slow" advTm="5000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AEA29B-C826-7A30-F49F-8735A8D52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1" y="112243"/>
            <a:ext cx="4823608" cy="6433487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194759-6352-6293-F5AA-29CB9072020F}"/>
              </a:ext>
            </a:extLst>
          </p:cNvPr>
          <p:cNvSpPr txBox="1"/>
          <p:nvPr/>
        </p:nvSpPr>
        <p:spPr>
          <a:xfrm>
            <a:off x="6243638" y="5257800"/>
            <a:ext cx="491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Ruines Aqueduc Romain  CARHAIX</a:t>
            </a:r>
          </a:p>
        </p:txBody>
      </p:sp>
    </p:spTree>
    <p:extLst>
      <p:ext uri="{BB962C8B-B14F-4D97-AF65-F5344CB8AC3E}">
        <p14:creationId xmlns:p14="http://schemas.microsoft.com/office/powerpoint/2010/main" val="42154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6">
                <a:lumMod val="60000"/>
                <a:lumOff val="40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E83719-8A4A-81DE-BBEE-D2601E049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725" y="414337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A5625-C431-81B4-C533-02A3A20CE2D2}"/>
              </a:ext>
            </a:extLst>
          </p:cNvPr>
          <p:cNvSpPr txBox="1"/>
          <p:nvPr/>
        </p:nvSpPr>
        <p:spPr>
          <a:xfrm>
            <a:off x="328613" y="4486275"/>
            <a:ext cx="2800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Ruines de l’ancien Moulin – Meur sur l’Hyères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CARHAIX</a:t>
            </a:r>
          </a:p>
        </p:txBody>
      </p:sp>
    </p:spTree>
    <p:extLst>
      <p:ext uri="{BB962C8B-B14F-4D97-AF65-F5344CB8AC3E}">
        <p14:creationId xmlns:p14="http://schemas.microsoft.com/office/powerpoint/2010/main" val="321988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E94A84-A195-3629-1273-FB9310897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75" y="228600"/>
            <a:ext cx="8534400" cy="64008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41EBC5-BF96-79E8-BE73-837D2381CD05}"/>
              </a:ext>
            </a:extLst>
          </p:cNvPr>
          <p:cNvSpPr txBox="1"/>
          <p:nvPr/>
        </p:nvSpPr>
        <p:spPr>
          <a:xfrm>
            <a:off x="9515475" y="4729163"/>
            <a:ext cx="2357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rivière Hyères au lieu-dit Pont du Roy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CARHAIX</a:t>
            </a:r>
          </a:p>
        </p:txBody>
      </p:sp>
    </p:spTree>
    <p:extLst>
      <p:ext uri="{BB962C8B-B14F-4D97-AF65-F5344CB8AC3E}">
        <p14:creationId xmlns:p14="http://schemas.microsoft.com/office/powerpoint/2010/main" val="357729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prism isInverted="1"/>
      </p:transition>
    </mc:Choice>
    <mc:Fallback xmlns="">
      <p:transition spd="slow" advClick="0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E09232-27B7-6A6E-488C-F5E4D31BA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77" y="514350"/>
            <a:ext cx="5299363" cy="5829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E3D286-231F-EDF9-7FE4-820C4EF667C7}"/>
              </a:ext>
            </a:extLst>
          </p:cNvPr>
          <p:cNvSpPr txBox="1"/>
          <p:nvPr/>
        </p:nvSpPr>
        <p:spPr>
          <a:xfrm>
            <a:off x="7870247" y="5529262"/>
            <a:ext cx="3171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Blason Ville de CARHAIX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17E3146-58CD-F0F1-10B7-392E9F7E51AE}"/>
              </a:ext>
            </a:extLst>
          </p:cNvPr>
          <p:cNvSpPr txBox="1"/>
          <p:nvPr/>
        </p:nvSpPr>
        <p:spPr>
          <a:xfrm>
            <a:off x="7870247" y="959406"/>
            <a:ext cx="36571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CARHAIX-PLOUGUER</a:t>
            </a:r>
          </a:p>
          <a:p>
            <a:endParaRPr lang="fr-FR" sz="2000" b="1" dirty="0"/>
          </a:p>
          <a:p>
            <a:r>
              <a:rPr lang="fr-FR" sz="2000" b="1" dirty="0"/>
              <a:t> la localité</a:t>
            </a:r>
          </a:p>
          <a:p>
            <a:endParaRPr lang="fr-FR" sz="2000" b="1" dirty="0"/>
          </a:p>
          <a:p>
            <a:r>
              <a:rPr lang="fr-FR" sz="2000" b="1" dirty="0"/>
              <a:t>Son personnage Illustre</a:t>
            </a:r>
          </a:p>
          <a:p>
            <a:r>
              <a:rPr lang="fr-FR" sz="2000" b="1" dirty="0"/>
              <a:t>LATOUR d’AUVERGNE</a:t>
            </a:r>
          </a:p>
          <a:p>
            <a:endParaRPr lang="fr-FR" sz="2000" b="1" dirty="0"/>
          </a:p>
          <a:p>
            <a:endParaRPr lang="fr-FR" sz="2000" b="1" dirty="0"/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</a:t>
            </a:r>
            <a:r>
              <a:rPr lang="fr-FR" sz="2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par Jackdidier</a:t>
            </a:r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10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409</Words>
  <Application>Microsoft Office PowerPoint</Application>
  <PresentationFormat>Grand écran</PresentationFormat>
  <Paragraphs>82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micro</cp:lastModifiedBy>
  <cp:revision>6</cp:revision>
  <dcterms:created xsi:type="dcterms:W3CDTF">2024-06-11T16:05:27Z</dcterms:created>
  <dcterms:modified xsi:type="dcterms:W3CDTF">2024-06-11T17:22:24Z</dcterms:modified>
</cp:coreProperties>
</file>