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73" r:id="rId6"/>
    <p:sldId id="281" r:id="rId7"/>
    <p:sldId id="278" r:id="rId8"/>
    <p:sldId id="285" r:id="rId9"/>
    <p:sldId id="294" r:id="rId10"/>
    <p:sldId id="293" r:id="rId11"/>
    <p:sldId id="292" r:id="rId12"/>
    <p:sldId id="291" r:id="rId13"/>
    <p:sldId id="288" r:id="rId14"/>
    <p:sldId id="302" r:id="rId15"/>
    <p:sldId id="301" r:id="rId16"/>
    <p:sldId id="299" r:id="rId17"/>
    <p:sldId id="306" r:id="rId18"/>
    <p:sldId id="305" r:id="rId19"/>
    <p:sldId id="303" r:id="rId20"/>
    <p:sldId id="298" r:id="rId21"/>
    <p:sldId id="308" r:id="rId22"/>
    <p:sldId id="297" r:id="rId23"/>
    <p:sldId id="307" r:id="rId24"/>
    <p:sldId id="310" r:id="rId25"/>
    <p:sldId id="309" r:id="rId26"/>
    <p:sldId id="296" r:id="rId27"/>
    <p:sldId id="287" r:id="rId28"/>
    <p:sldId id="300" r:id="rId29"/>
    <p:sldId id="289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4CFC256-6F41-8626-AB84-68836695AFE8}"/>
              </a:ext>
            </a:extLst>
          </p:cNvPr>
          <p:cNvSpPr/>
          <p:nvPr/>
        </p:nvSpPr>
        <p:spPr>
          <a:xfrm>
            <a:off x="0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Burundi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6333216-B743-4B14-9189-6246E5DBDC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63FE9BF4-C70B-4131-AD5A-7634ED6009E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91944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EA3CA21F-6783-49CA-90D9-CD83A39F986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32580" y="171486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African - Sukaliwo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African - Sukaliw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73D995F2-45CD-4094-A313-C9BB5AF16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19B0D839-4273-476D-AF19-FE149CE60D06}"/>
              </a:ext>
            </a:extLst>
          </p:cNvPr>
          <p:cNvSpPr/>
          <p:nvPr/>
        </p:nvSpPr>
        <p:spPr>
          <a:xfrm>
            <a:off x="4295800" y="980728"/>
            <a:ext cx="49685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Burundi</a:t>
            </a: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BBF13C57-4803-4261-929A-A0153F329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10">
            <a:extLst>
              <a:ext uri="{FF2B5EF4-FFF2-40B4-BE49-F238E27FC236}">
                <a16:creationId xmlns:a16="http://schemas.microsoft.com/office/drawing/2014/main" id="{CEC58B5A-EDA8-4A72-9585-C70164D3C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384" y="764704"/>
            <a:ext cx="1655068" cy="1587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1">
            <a:extLst>
              <a:ext uri="{FF2B5EF4-FFF2-40B4-BE49-F238E27FC236}">
                <a16:creationId xmlns:a16="http://schemas.microsoft.com/office/drawing/2014/main" id="{23BD2ABC-9725-493B-8C18-E5727988A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4437112"/>
            <a:ext cx="2016224" cy="120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186F915-5958-4674-A2FA-F883DFE8B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EFE59C-646E-4D9B-90F9-476E9B568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C150AB-32A8-4730-831B-ABF3EC6C9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52EA1F-CC49-45A6-A2EB-8924A3112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7793F5-A9DB-4F50-B241-0BCD9B3F19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5308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0E9AA6-8453-404A-B619-44DE108CEB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957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2303CA-0D5C-45D5-B5FF-0517A1A87D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46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2F5D4D-DF6B-45B1-AAE7-5443AB52E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601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6A5AF96-EED4-4169-97CA-ED8B2CED0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BBCC9F-8F38-42BD-8FC8-BDAF890FD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8991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A866DD-37F7-4DF7-8881-372EFC235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002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C798A0-65BE-4CB6-A90B-3A936DB5E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6248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147505-152C-4247-9592-C5ED7AD64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6536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C58012-5C2F-4D6E-B6AF-2AA2CB870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485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D17A854-FEBC-46B4-8E81-2AE2BE597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659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D470D4-2DD3-4A59-97D2-FA9804EF2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534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744B630-5251-46DB-BB55-CCBA02201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243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15E682-152B-46EE-91CB-4172B635D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717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5EC831-51EA-447F-80FC-06F76E668A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6370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E7721B-A3DF-4A98-BA1C-7E2AABD9BA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754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D31F8D-447B-4EAC-8E0E-0DBDB9DDC2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92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50F82A-B9B7-44EF-8D78-6367CD1C7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208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07D80B-09E5-45A4-9658-3986B9CF8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00983B-1651-4884-A084-6A56FAC53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505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8A516E-08B5-49BF-882C-FE49CF435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368B088-9FE6-FBF6-A01E-BE43E446D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63228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07A4BD3E-6CCC-1F98-EEAB-40D803DDC48D}"/>
              </a:ext>
            </a:extLst>
          </p:cNvPr>
          <p:cNvSpPr/>
          <p:nvPr/>
        </p:nvSpPr>
        <p:spPr>
          <a:xfrm>
            <a:off x="-96688" y="4077072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393</TotalTime>
  <Words>28</Words>
  <Application>Microsoft Office PowerPoint</Application>
  <PresentationFormat>Širokoúhlá obrazovka</PresentationFormat>
  <Paragraphs>9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3" baseType="lpstr">
      <vt:lpstr>Arial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96</cp:revision>
  <dcterms:created xsi:type="dcterms:W3CDTF">2020-02-21T13:54:42Z</dcterms:created>
  <dcterms:modified xsi:type="dcterms:W3CDTF">2024-06-13T14:02:54Z</dcterms:modified>
</cp:coreProperties>
</file>