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7" r:id="rId7"/>
    <p:sldId id="288" r:id="rId8"/>
    <p:sldId id="289" r:id="rId9"/>
    <p:sldId id="297" r:id="rId10"/>
    <p:sldId id="301" r:id="rId11"/>
    <p:sldId id="300" r:id="rId12"/>
    <p:sldId id="302" r:id="rId13"/>
    <p:sldId id="299" r:id="rId14"/>
    <p:sldId id="298" r:id="rId15"/>
    <p:sldId id="281" r:id="rId16"/>
    <p:sldId id="296" r:id="rId17"/>
    <p:sldId id="295" r:id="rId18"/>
    <p:sldId id="294" r:id="rId19"/>
    <p:sldId id="305" r:id="rId20"/>
    <p:sldId id="307" r:id="rId21"/>
    <p:sldId id="306" r:id="rId22"/>
    <p:sldId id="315" r:id="rId23"/>
    <p:sldId id="310" r:id="rId24"/>
    <p:sldId id="304" r:id="rId25"/>
    <p:sldId id="309" r:id="rId26"/>
    <p:sldId id="316" r:id="rId27"/>
    <p:sldId id="311" r:id="rId28"/>
    <p:sldId id="312" r:id="rId29"/>
    <p:sldId id="313" r:id="rId30"/>
    <p:sldId id="308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152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31E015-D99A-F7F4-EC16-E413361D6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4CDB7AD-9429-1BEB-5ACD-C1A8BC01C0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1628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A6AC3B6D-CB58-7007-1916-7226975ED3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5691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When it's lamplighti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When it's lamplight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4D4B239-8811-A747-DA85-D1630D346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4103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A36514B-8122-E644-22A1-74DF6C100778}"/>
              </a:ext>
            </a:extLst>
          </p:cNvPr>
          <p:cNvSpPr/>
          <p:nvPr/>
        </p:nvSpPr>
        <p:spPr>
          <a:xfrm>
            <a:off x="7392144" y="620688"/>
            <a:ext cx="4104456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152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69CC3F2F-057C-8611-E975-21CD8BEDC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F826AD-57DB-FF5C-8842-AD40212F3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74AA64-82BF-F9B3-579D-0221C2B325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D21B38-C587-F934-6C8C-00FCC73E6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B05FEC-65CE-363B-AE00-3A100ED1B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1490"/>
            <a:ext cx="10801200" cy="588983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CC33BE-BB2F-50F3-DE95-9E54D53A9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7FB3B0-3BF4-6102-0B26-E9531949E8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AF8D68-810A-1CB0-8E97-B685DA7E3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8FE800-8651-34A2-8919-FAC4AB4ED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3E4914-EAD1-9B3C-1E47-A15C8A795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D30D2B-164E-FAA8-64E8-7DC3698200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345E05-6F97-B179-4C1F-8CA6FBEAD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D26D861F-ECBD-B474-6296-EA585E1437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25" y="5517232"/>
            <a:ext cx="1285875" cy="867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96CF1B-2F6F-5689-20F2-70DE7DDEB9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68CC44-4FA4-8B24-D46D-864695DF3B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3880"/>
            <a:ext cx="10801200" cy="58174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E0551E-1072-25DF-EE2F-BAEC9CD24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BF18D-C49E-CC45-6966-F91668BD7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7911"/>
            <a:ext cx="10801200" cy="586341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8EE7B1-9B60-9A63-991E-7FFEB6431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1D1591-2AB4-C322-4F7D-79E4815F5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45415C-70F6-2067-E06B-9D390057B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42F6C2-D1B6-DDB7-FA64-13B2D05E4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08700B-3F15-AD6F-DC18-A9C2A0BDC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A6D979-F123-3FB0-363E-F850D5C0E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8736446-E6DE-175F-3EC3-F001264121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7A3D43-984C-407A-2FC3-D2C80E96E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163667-B6D1-752B-A359-A93AB72328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A66A08-DD37-C723-14F1-4849C7812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DE1640-FA87-C6E3-5050-10DFA5741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CFC9491-24D6-DE00-BC51-83AF5A2FAB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D41D6D9-11CC-5948-EFBF-C32442F9C7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7BCDF65C-F32F-657F-16EB-F494784B7BD2}"/>
              </a:ext>
            </a:extLst>
          </p:cNvPr>
          <p:cNvSpPr txBox="1"/>
          <p:nvPr/>
        </p:nvSpPr>
        <p:spPr>
          <a:xfrm>
            <a:off x="2946779" y="4581128"/>
            <a:ext cx="62984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cs-CZ" sz="28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</a:t>
            </a:r>
            <a:r>
              <a:rPr lang="cs-CZ" sz="28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8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</TotalTime>
  <Words>67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149</cp:revision>
  <dcterms:created xsi:type="dcterms:W3CDTF">2020-02-21T13:54:42Z</dcterms:created>
  <dcterms:modified xsi:type="dcterms:W3CDTF">2024-06-12T16:38:10Z</dcterms:modified>
</cp:coreProperties>
</file>