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79" r:id="rId4"/>
    <p:sldId id="280" r:id="rId5"/>
    <p:sldId id="281" r:id="rId6"/>
    <p:sldId id="278" r:id="rId7"/>
    <p:sldId id="277" r:id="rId8"/>
    <p:sldId id="276" r:id="rId9"/>
    <p:sldId id="275" r:id="rId10"/>
    <p:sldId id="274" r:id="rId11"/>
    <p:sldId id="273" r:id="rId12"/>
    <p:sldId id="272" r:id="rId13"/>
    <p:sldId id="271" r:id="rId14"/>
    <p:sldId id="270" r:id="rId15"/>
    <p:sldId id="269" r:id="rId16"/>
    <p:sldId id="267" r:id="rId17"/>
    <p:sldId id="268" r:id="rId18"/>
    <p:sldId id="266" r:id="rId19"/>
    <p:sldId id="265" r:id="rId20"/>
    <p:sldId id="264" r:id="rId21"/>
    <p:sldId id="263" r:id="rId22"/>
    <p:sldId id="261" r:id="rId23"/>
    <p:sldId id="262" r:id="rId24"/>
    <p:sldId id="257" r:id="rId25"/>
    <p:sldId id="259"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934" autoAdjust="0"/>
    <p:restoredTop sz="94660"/>
  </p:normalViewPr>
  <p:slideViewPr>
    <p:cSldViewPr snapToGrid="0">
      <p:cViewPr varScale="1">
        <p:scale>
          <a:sx n="72" d="100"/>
          <a:sy n="72" d="100"/>
        </p:scale>
        <p:origin x="43"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460431-102A-5F17-987D-204919283E3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FFD1F20-8679-E59B-226B-4ABA8C7B2F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0FDB94E-0A28-0F28-DCE3-6F070DBB6EB3}"/>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5" name="Espace réservé du pied de page 4">
            <a:extLst>
              <a:ext uri="{FF2B5EF4-FFF2-40B4-BE49-F238E27FC236}">
                <a16:creationId xmlns:a16="http://schemas.microsoft.com/office/drawing/2014/main" id="{7EE3F4FC-DFF1-EAA2-EE5C-2895D32D7C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B3FCE0-B804-08D6-EA45-71C05EDC443D}"/>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321720659"/>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1A7997-1E39-F742-1D14-DC808982F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F4EDA76-6E95-08C0-6285-648E0A0BDB2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091A053-7E22-F7EA-5D6A-8B8A0DD21FE4}"/>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5" name="Espace réservé du pied de page 4">
            <a:extLst>
              <a:ext uri="{FF2B5EF4-FFF2-40B4-BE49-F238E27FC236}">
                <a16:creationId xmlns:a16="http://schemas.microsoft.com/office/drawing/2014/main" id="{AB1F02ED-58CF-B8E8-626D-077BFB494C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ED6824-DE88-5B73-5422-41F03B238C22}"/>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053614557"/>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9D8B00-3EC2-6EDA-E3BA-3562B1CFDB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8C307B7-AB4A-3004-148B-81E6FCF059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3BF780C-C7AA-7257-91A2-5B9779120A1A}"/>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5" name="Espace réservé du pied de page 4">
            <a:extLst>
              <a:ext uri="{FF2B5EF4-FFF2-40B4-BE49-F238E27FC236}">
                <a16:creationId xmlns:a16="http://schemas.microsoft.com/office/drawing/2014/main" id="{0AE0EF85-48CC-5BBD-8993-A2B6F232B0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EDC1AE-39FB-F7CB-499D-F917AC7552A2}"/>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64495171"/>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759D37-DBAD-A007-5729-D2D6CAB799F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FED03B1-459D-6D7E-011E-A4043D5FD9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20FF05F-0304-34AE-2DD7-DA46EAF76C9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1A9E550-6FF5-9A75-0F62-3F034C88E5BD}"/>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6" name="Espace réservé du pied de page 5">
            <a:extLst>
              <a:ext uri="{FF2B5EF4-FFF2-40B4-BE49-F238E27FC236}">
                <a16:creationId xmlns:a16="http://schemas.microsoft.com/office/drawing/2014/main" id="{99E9B452-9590-DE49-9084-40517644DAC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023FE2A-A4E7-A4AD-26C8-0276FD3E6C61}"/>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210988940"/>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AD8C2B-1E8C-39F4-372C-01BAAC31343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400430D-B2A6-C4C0-0F2C-DF10DB94D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1B689FD-F747-DE68-8523-58D10227873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CA9099C-8A6A-5737-77B8-F12BB5200F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4C52990-08CD-B894-EB84-3AC90B468FF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7D18BF4-B178-5C75-EA84-28A5DE38A5B1}"/>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8" name="Espace réservé du pied de page 7">
            <a:extLst>
              <a:ext uri="{FF2B5EF4-FFF2-40B4-BE49-F238E27FC236}">
                <a16:creationId xmlns:a16="http://schemas.microsoft.com/office/drawing/2014/main" id="{82B697B8-1374-DA2C-246C-534D76B0325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B53A678-80A0-1579-9D99-3AFC76CDD662}"/>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123832456"/>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774476-7B06-703D-52D8-70D85258A71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C70D5BC-5F33-11DE-A863-DDAF54C46536}"/>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4" name="Espace réservé du pied de page 3">
            <a:extLst>
              <a:ext uri="{FF2B5EF4-FFF2-40B4-BE49-F238E27FC236}">
                <a16:creationId xmlns:a16="http://schemas.microsoft.com/office/drawing/2014/main" id="{C07D2643-03E3-8AFA-5876-A3D7D7BE12A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5055B90-D86D-AD04-8761-98FDE9674936}"/>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241878945"/>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0AB6A0C-0745-6A82-536D-C79DE7B982CE}"/>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3" name="Espace réservé du pied de page 2">
            <a:extLst>
              <a:ext uri="{FF2B5EF4-FFF2-40B4-BE49-F238E27FC236}">
                <a16:creationId xmlns:a16="http://schemas.microsoft.com/office/drawing/2014/main" id="{CD259EB9-75DF-078B-62C1-FCFD08113B7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8A58619-3B8A-6FF6-CE07-5B1CC3886416}"/>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2680820118"/>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5CE4DF-6149-8719-82C9-8EE1C359967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28C22F1-AE00-F851-A41E-9F674D95FE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71CE648-858B-5BF2-DB14-BC95B2865A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567ABF1-09DE-42E3-363E-F194D43EC37B}"/>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6" name="Espace réservé du pied de page 5">
            <a:extLst>
              <a:ext uri="{FF2B5EF4-FFF2-40B4-BE49-F238E27FC236}">
                <a16:creationId xmlns:a16="http://schemas.microsoft.com/office/drawing/2014/main" id="{70D23DEC-A583-E5D5-F8EA-9DF445AD603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DD8472-712C-1214-7253-D8DBFACDA5AC}"/>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618882091"/>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6520E4-786A-FB33-6B58-25E0911E019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5C32586-EE27-62A0-D066-DEEB751F6A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DE9F127-FAFC-1163-22E1-6B4AF89E7D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FB5AC8C-6F64-F657-F726-2714C57E3CF9}"/>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6" name="Espace réservé du pied de page 5">
            <a:extLst>
              <a:ext uri="{FF2B5EF4-FFF2-40B4-BE49-F238E27FC236}">
                <a16:creationId xmlns:a16="http://schemas.microsoft.com/office/drawing/2014/main" id="{8930B0ED-85E9-D1B3-8CD1-C066E71F72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0E60D3-9EFF-124C-D3C6-74070D00A5D7}"/>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3787471679"/>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1DD56-8C3F-C19F-54FC-5479D9C61EA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9129579-F5B5-04DC-2BE5-B20114066D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D911C9-7F49-ABFF-8A16-CDC9DBCAA747}"/>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5" name="Espace réservé du pied de page 4">
            <a:extLst>
              <a:ext uri="{FF2B5EF4-FFF2-40B4-BE49-F238E27FC236}">
                <a16:creationId xmlns:a16="http://schemas.microsoft.com/office/drawing/2014/main" id="{9033442A-8789-248A-0EE4-6D379FD0A6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89D7CB-1B88-F0DD-04D9-BB9A2AAFF85B}"/>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39926163"/>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77231F3-BEF8-4FD7-FF19-D858CE37D4D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ECA6310-5EB8-B0ED-3D70-6B77C13D9D9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CB7231-62DC-8B8F-10B6-542E9EE0F549}"/>
              </a:ext>
            </a:extLst>
          </p:cNvPr>
          <p:cNvSpPr>
            <a:spLocks noGrp="1"/>
          </p:cNvSpPr>
          <p:nvPr>
            <p:ph type="dt" sz="half" idx="10"/>
          </p:nvPr>
        </p:nvSpPr>
        <p:spPr/>
        <p:txBody>
          <a:bodyPr/>
          <a:lstStyle/>
          <a:p>
            <a:fld id="{A9BA8962-8A81-4C70-92C5-78AD1E86359A}" type="datetimeFigureOut">
              <a:rPr lang="fr-FR" smtClean="0"/>
              <a:t>28/05/2024</a:t>
            </a:fld>
            <a:endParaRPr lang="fr-FR"/>
          </a:p>
        </p:txBody>
      </p:sp>
      <p:sp>
        <p:nvSpPr>
          <p:cNvPr id="5" name="Espace réservé du pied de page 4">
            <a:extLst>
              <a:ext uri="{FF2B5EF4-FFF2-40B4-BE49-F238E27FC236}">
                <a16:creationId xmlns:a16="http://schemas.microsoft.com/office/drawing/2014/main" id="{F2F39DE2-09CF-A71E-903A-45A443E6C8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F7C229-7FFD-161B-7536-EB1037E7F8BD}"/>
              </a:ext>
            </a:extLst>
          </p:cNvPr>
          <p:cNvSpPr>
            <a:spLocks noGrp="1"/>
          </p:cNvSpPr>
          <p:nvPr>
            <p:ph type="sldNum" sz="quarter" idx="12"/>
          </p:nvPr>
        </p:nvSpPr>
        <p:spPr/>
        <p:txBody>
          <a:bodyPr/>
          <a:lstStyle/>
          <a:p>
            <a:fld id="{6DAF8626-F290-46FC-B3C2-F1E82E645CD8}" type="slidenum">
              <a:rPr lang="fr-FR" smtClean="0"/>
              <a:t>‹N°›</a:t>
            </a:fld>
            <a:endParaRPr lang="fr-FR"/>
          </a:p>
        </p:txBody>
      </p:sp>
    </p:spTree>
    <p:extLst>
      <p:ext uri="{BB962C8B-B14F-4D97-AF65-F5344CB8AC3E}">
        <p14:creationId xmlns:p14="http://schemas.microsoft.com/office/powerpoint/2010/main" val="192476881"/>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EB11B84-04F3-923C-D434-3622A16F81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43CA36B-B783-1873-046E-AE23A35A72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B1F03CD-3997-5AD1-FEDF-D2988D966F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9BA8962-8A81-4C70-92C5-78AD1E86359A}" type="datetimeFigureOut">
              <a:rPr lang="fr-FR" smtClean="0"/>
              <a:t>28/05/2024</a:t>
            </a:fld>
            <a:endParaRPr lang="fr-FR"/>
          </a:p>
        </p:txBody>
      </p:sp>
      <p:sp>
        <p:nvSpPr>
          <p:cNvPr id="5" name="Espace réservé du pied de page 4">
            <a:extLst>
              <a:ext uri="{FF2B5EF4-FFF2-40B4-BE49-F238E27FC236}">
                <a16:creationId xmlns:a16="http://schemas.microsoft.com/office/drawing/2014/main" id="{850424AB-A307-3E74-22CC-DE4DDC65E8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134FDF1-4E38-F21B-6A44-699ECB0CDE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DAF8626-F290-46FC-B3C2-F1E82E645CD8}" type="slidenum">
              <a:rPr lang="fr-FR" smtClean="0"/>
              <a:t>‹N°›</a:t>
            </a:fld>
            <a:endParaRPr lang="fr-FR"/>
          </a:p>
        </p:txBody>
      </p:sp>
    </p:spTree>
    <p:extLst>
      <p:ext uri="{BB962C8B-B14F-4D97-AF65-F5344CB8AC3E}">
        <p14:creationId xmlns:p14="http://schemas.microsoft.com/office/powerpoint/2010/main" val="1092705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fenêtre, ciel, bâtiment&#10;&#10;Description générée automatiquement">
            <a:extLst>
              <a:ext uri="{FF2B5EF4-FFF2-40B4-BE49-F238E27FC236}">
                <a16:creationId xmlns:a16="http://schemas.microsoft.com/office/drawing/2014/main" id="{5B1ABD49-8C14-2B60-18D4-93E10F2417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6602" y="189000"/>
            <a:ext cx="4804451"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AF35FFE-9964-031B-B734-39FE129B0B02}"/>
              </a:ext>
            </a:extLst>
          </p:cNvPr>
          <p:cNvSpPr txBox="1"/>
          <p:nvPr/>
        </p:nvSpPr>
        <p:spPr>
          <a:xfrm>
            <a:off x="6807727" y="1794510"/>
            <a:ext cx="5520690" cy="584775"/>
          </a:xfrm>
          <a:prstGeom prst="rect">
            <a:avLst/>
          </a:prstGeom>
          <a:noFill/>
        </p:spPr>
        <p:txBody>
          <a:bodyPr wrap="square" rtlCol="0">
            <a:spAutoFit/>
          </a:bodyPr>
          <a:lstStyle/>
          <a:p>
            <a:r>
              <a:rPr lang="fr-FR" sz="3200" b="1" dirty="0">
                <a:solidFill>
                  <a:srgbClr val="FFFF00"/>
                </a:solidFill>
              </a:rPr>
              <a:t>Le Village De Marcolès </a:t>
            </a:r>
          </a:p>
        </p:txBody>
      </p:sp>
      <p:sp>
        <p:nvSpPr>
          <p:cNvPr id="8" name="ZoneTexte 7">
            <a:extLst>
              <a:ext uri="{FF2B5EF4-FFF2-40B4-BE49-F238E27FC236}">
                <a16:creationId xmlns:a16="http://schemas.microsoft.com/office/drawing/2014/main" id="{7AD0CAA7-B605-D8E9-66E6-8EBBD48966F5}"/>
              </a:ext>
            </a:extLst>
          </p:cNvPr>
          <p:cNvSpPr txBox="1"/>
          <p:nvPr/>
        </p:nvSpPr>
        <p:spPr>
          <a:xfrm>
            <a:off x="7626836" y="2379285"/>
            <a:ext cx="4804451" cy="523220"/>
          </a:xfrm>
          <a:prstGeom prst="rect">
            <a:avLst/>
          </a:prstGeom>
          <a:noFill/>
        </p:spPr>
        <p:txBody>
          <a:bodyPr wrap="square" rtlCol="0">
            <a:spAutoFit/>
          </a:bodyPr>
          <a:lstStyle/>
          <a:p>
            <a:r>
              <a:rPr lang="fr-FR" sz="2800" b="1" dirty="0">
                <a:solidFill>
                  <a:srgbClr val="FFFF00"/>
                </a:solidFill>
              </a:rPr>
              <a:t>Cantal -Auvergne</a:t>
            </a:r>
          </a:p>
        </p:txBody>
      </p:sp>
      <p:sp>
        <p:nvSpPr>
          <p:cNvPr id="9" name="ZoneTexte 8">
            <a:extLst>
              <a:ext uri="{FF2B5EF4-FFF2-40B4-BE49-F238E27FC236}">
                <a16:creationId xmlns:a16="http://schemas.microsoft.com/office/drawing/2014/main" id="{DE185C4E-6141-F2FB-3B58-4CE953847280}"/>
              </a:ext>
            </a:extLst>
          </p:cNvPr>
          <p:cNvSpPr txBox="1"/>
          <p:nvPr/>
        </p:nvSpPr>
        <p:spPr>
          <a:xfrm>
            <a:off x="6939172" y="3200400"/>
            <a:ext cx="5257800" cy="954107"/>
          </a:xfrm>
          <a:prstGeom prst="rect">
            <a:avLst/>
          </a:prstGeom>
          <a:noFill/>
        </p:spPr>
        <p:txBody>
          <a:bodyPr wrap="square" rtlCol="0">
            <a:spAutoFit/>
          </a:bodyPr>
          <a:lstStyle/>
          <a:p>
            <a:r>
              <a:rPr lang="fr-FR" sz="2800" b="1" dirty="0">
                <a:solidFill>
                  <a:srgbClr val="FFFF00"/>
                </a:solidFill>
              </a:rPr>
              <a:t>Porte de Marcolès, Cantal, Auvergne, France</a:t>
            </a:r>
          </a:p>
        </p:txBody>
      </p:sp>
    </p:spTree>
    <p:extLst>
      <p:ext uri="{BB962C8B-B14F-4D97-AF65-F5344CB8AC3E}">
        <p14:creationId xmlns:p14="http://schemas.microsoft.com/office/powerpoint/2010/main" val="484650494"/>
      </p:ext>
    </p:extLst>
  </p:cSld>
  <p:clrMapOvr>
    <a:masterClrMapping/>
  </p:clrMapOvr>
  <mc:AlternateContent xmlns:mc="http://schemas.openxmlformats.org/markup-compatibility/2006">
    <mc:Choice xmlns:p14="http://schemas.microsoft.com/office/powerpoint/2010/main" Requires="p14">
      <p:transition spd="slow" p14:dur="5000" advClick="0" advTm="8000">
        <p14:shred/>
        <p:sndAc>
          <p:stSnd loop="1">
            <p:snd r:embed="rId2" name="Musique douce a la guitare.wav"/>
          </p:stSnd>
        </p:sndAc>
      </p:transition>
    </mc:Choice>
    <mc:Fallback>
      <p:transition spd="slow" advClick="0" advTm="8000">
        <p:fade/>
        <p:sndAc>
          <p:stSnd loop="1">
            <p:snd r:embed="rId2" name="Musique douce a la guitar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795F7B2-8823-6C05-659D-0BDD845809D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Ancien prieuré dépendant de l’abbaye d’Aurillac, place forte de l’époque des guerres anglaises aux enceintes successives, “bonne ville” au XVI </a:t>
            </a:r>
            <a:r>
              <a:rPr lang="fr-FR" sz="4000" b="1" dirty="0" err="1"/>
              <a:t>ème</a:t>
            </a:r>
            <a:r>
              <a:rPr lang="fr-FR" sz="4000" b="1" dirty="0"/>
              <a:t> siècle riche d’un florissant commerce sur la route reliant les monts d’Auvergne au midi déjà proche … le village de MARCOLES a hérité de sa longue histoire un patrimoine aujourd’hui rénové, constituant un des sites majeurs pour l’amateur de vieilles pierres ou de simples balades dans le passé guidées par un réseaux de discrets panneaux d’informations.</a:t>
            </a:r>
          </a:p>
        </p:txBody>
      </p:sp>
    </p:spTree>
    <p:extLst>
      <p:ext uri="{BB962C8B-B14F-4D97-AF65-F5344CB8AC3E}">
        <p14:creationId xmlns:p14="http://schemas.microsoft.com/office/powerpoint/2010/main" val="572242924"/>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fenêtre, ciel, plante&#10;&#10;Description générée automatiquement">
            <a:extLst>
              <a:ext uri="{FF2B5EF4-FFF2-40B4-BE49-F238E27FC236}">
                <a16:creationId xmlns:a16="http://schemas.microsoft.com/office/drawing/2014/main" id="{87F82A63-7F60-6A1D-C1C9-E795654FFD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7" y="279000"/>
            <a:ext cx="9453605" cy="6300000"/>
          </a:xfrm>
          <a:prstGeom prst="rect">
            <a:avLst/>
          </a:prstGeom>
          <a:effectLst>
            <a:softEdge rad="635000"/>
          </a:effectLst>
        </p:spPr>
      </p:pic>
      <p:sp>
        <p:nvSpPr>
          <p:cNvPr id="6" name="ZoneTexte 5">
            <a:extLst>
              <a:ext uri="{FF2B5EF4-FFF2-40B4-BE49-F238E27FC236}">
                <a16:creationId xmlns:a16="http://schemas.microsoft.com/office/drawing/2014/main" id="{592E8CF0-A355-6883-C117-8F16952C74BF}"/>
              </a:ext>
            </a:extLst>
          </p:cNvPr>
          <p:cNvSpPr txBox="1"/>
          <p:nvPr/>
        </p:nvSpPr>
        <p:spPr>
          <a:xfrm>
            <a:off x="1977390" y="6027003"/>
            <a:ext cx="8423910" cy="830997"/>
          </a:xfrm>
          <a:prstGeom prst="rect">
            <a:avLst/>
          </a:prstGeom>
          <a:noFill/>
        </p:spPr>
        <p:txBody>
          <a:bodyPr wrap="square" rtlCol="0">
            <a:spAutoFit/>
          </a:bodyPr>
          <a:lstStyle/>
          <a:p>
            <a:r>
              <a:rPr lang="fr-FR" sz="2400" b="1">
                <a:solidFill>
                  <a:srgbClr val="FFFF00"/>
                </a:solidFill>
              </a:rPr>
              <a:t>: Rue principale (rue Longue) du village de Marcolès, Cantal, Auvergne, France</a:t>
            </a:r>
            <a:endParaRPr lang="fr-FR" sz="2400" b="1" dirty="0">
              <a:solidFill>
                <a:srgbClr val="FFFF00"/>
              </a:solidFill>
            </a:endParaRPr>
          </a:p>
        </p:txBody>
      </p:sp>
    </p:spTree>
    <p:extLst>
      <p:ext uri="{BB962C8B-B14F-4D97-AF65-F5344CB8AC3E}">
        <p14:creationId xmlns:p14="http://schemas.microsoft.com/office/powerpoint/2010/main" val="830068448"/>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maison&#10;&#10;Description générée automatiquement">
            <a:extLst>
              <a:ext uri="{FF2B5EF4-FFF2-40B4-BE49-F238E27FC236}">
                <a16:creationId xmlns:a16="http://schemas.microsoft.com/office/drawing/2014/main" id="{CA6D7364-545B-ED85-D1F6-96723952EA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2000" y="671839"/>
            <a:ext cx="10908000" cy="5260838"/>
          </a:xfrm>
          <a:prstGeom prst="rect">
            <a:avLst/>
          </a:prstGeom>
          <a:effectLst>
            <a:softEdge rad="635000"/>
          </a:effectLst>
        </p:spPr>
      </p:pic>
      <p:sp>
        <p:nvSpPr>
          <p:cNvPr id="6" name="ZoneTexte 5">
            <a:extLst>
              <a:ext uri="{FF2B5EF4-FFF2-40B4-BE49-F238E27FC236}">
                <a16:creationId xmlns:a16="http://schemas.microsoft.com/office/drawing/2014/main" id="{EF613385-F097-EFF4-6D10-8FDB3978DA28}"/>
              </a:ext>
            </a:extLst>
          </p:cNvPr>
          <p:cNvSpPr txBox="1"/>
          <p:nvPr/>
        </p:nvSpPr>
        <p:spPr>
          <a:xfrm>
            <a:off x="4560570" y="5223510"/>
            <a:ext cx="8321040" cy="830997"/>
          </a:xfrm>
          <a:prstGeom prst="rect">
            <a:avLst/>
          </a:prstGeom>
          <a:noFill/>
        </p:spPr>
        <p:txBody>
          <a:bodyPr wrap="square" rtlCol="0">
            <a:spAutoFit/>
          </a:bodyPr>
          <a:lstStyle/>
          <a:p>
            <a:endParaRPr lang="fr-FR" sz="2400" b="1" dirty="0"/>
          </a:p>
          <a:p>
            <a:r>
              <a:rPr lang="fr-FR" sz="2400" b="1" dirty="0"/>
              <a:t>Place de la Fontaine</a:t>
            </a:r>
          </a:p>
        </p:txBody>
      </p:sp>
    </p:spTree>
    <p:extLst>
      <p:ext uri="{BB962C8B-B14F-4D97-AF65-F5344CB8AC3E}">
        <p14:creationId xmlns:p14="http://schemas.microsoft.com/office/powerpoint/2010/main" val="1757374869"/>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nuage, ciel&#10;&#10;Description générée automatiquement">
            <a:extLst>
              <a:ext uri="{FF2B5EF4-FFF2-40B4-BE49-F238E27FC236}">
                <a16:creationId xmlns:a16="http://schemas.microsoft.com/office/drawing/2014/main" id="{D7D2A452-FA75-F354-8AFA-25780C3436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72D8CB41-0515-CC26-1F0A-F9D24FD5D588}"/>
              </a:ext>
            </a:extLst>
          </p:cNvPr>
          <p:cNvSpPr txBox="1"/>
          <p:nvPr/>
        </p:nvSpPr>
        <p:spPr>
          <a:xfrm>
            <a:off x="0" y="4457700"/>
            <a:ext cx="4034790" cy="830997"/>
          </a:xfrm>
          <a:prstGeom prst="rect">
            <a:avLst/>
          </a:prstGeom>
          <a:noFill/>
        </p:spPr>
        <p:txBody>
          <a:bodyPr wrap="square" rtlCol="0">
            <a:spAutoFit/>
          </a:bodyPr>
          <a:lstStyle/>
          <a:p>
            <a:r>
              <a:rPr lang="fr-FR" sz="2400" b="1">
                <a:solidFill>
                  <a:srgbClr val="FFFF00"/>
                </a:solidFill>
              </a:rPr>
              <a:t>Église de Marcolès, Cantal Auvergne, France</a:t>
            </a:r>
            <a:endParaRPr lang="fr-FR" sz="2400" b="1" dirty="0">
              <a:solidFill>
                <a:srgbClr val="FFFF00"/>
              </a:solidFill>
            </a:endParaRPr>
          </a:p>
        </p:txBody>
      </p:sp>
    </p:spTree>
    <p:extLst>
      <p:ext uri="{BB962C8B-B14F-4D97-AF65-F5344CB8AC3E}">
        <p14:creationId xmlns:p14="http://schemas.microsoft.com/office/powerpoint/2010/main" val="1764868433"/>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voiture, Véhicule terrestre&#10;&#10;Description générée automatiquement">
            <a:extLst>
              <a:ext uri="{FF2B5EF4-FFF2-40B4-BE49-F238E27FC236}">
                <a16:creationId xmlns:a16="http://schemas.microsoft.com/office/drawing/2014/main" id="{E17B906F-71E1-E6D2-0446-D6AA68FCC8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6" name="ZoneTexte 5">
            <a:extLst>
              <a:ext uri="{FF2B5EF4-FFF2-40B4-BE49-F238E27FC236}">
                <a16:creationId xmlns:a16="http://schemas.microsoft.com/office/drawing/2014/main" id="{6B7E7DEE-C1F1-134D-7886-A77E561098F1}"/>
              </a:ext>
            </a:extLst>
          </p:cNvPr>
          <p:cNvSpPr txBox="1"/>
          <p:nvPr/>
        </p:nvSpPr>
        <p:spPr>
          <a:xfrm>
            <a:off x="4663440" y="5537745"/>
            <a:ext cx="8616864" cy="830997"/>
          </a:xfrm>
          <a:prstGeom prst="rect">
            <a:avLst/>
          </a:prstGeom>
          <a:noFill/>
        </p:spPr>
        <p:txBody>
          <a:bodyPr wrap="square" rtlCol="0">
            <a:spAutoFit/>
          </a:bodyPr>
          <a:lstStyle/>
          <a:p>
            <a:endParaRPr lang="fr-FR" sz="2400" b="1" dirty="0"/>
          </a:p>
          <a:p>
            <a:r>
              <a:rPr lang="fr-FR" sz="2400" b="1" dirty="0"/>
              <a:t>Porte médiévale basse.</a:t>
            </a:r>
          </a:p>
        </p:txBody>
      </p:sp>
    </p:spTree>
    <p:extLst>
      <p:ext uri="{BB962C8B-B14F-4D97-AF65-F5344CB8AC3E}">
        <p14:creationId xmlns:p14="http://schemas.microsoft.com/office/powerpoint/2010/main" val="3203226604"/>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nuage, ciel, arbre&#10;&#10;Description générée automatiquement">
            <a:extLst>
              <a:ext uri="{FF2B5EF4-FFF2-40B4-BE49-F238E27FC236}">
                <a16:creationId xmlns:a16="http://schemas.microsoft.com/office/drawing/2014/main" id="{64A2F5CF-4BF5-0E52-111F-4BC7C86672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3820" y="189000"/>
            <a:ext cx="4682926"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6872971-F7DE-E8C5-7AAA-BDE5173A680B}"/>
              </a:ext>
            </a:extLst>
          </p:cNvPr>
          <p:cNvSpPr txBox="1"/>
          <p:nvPr/>
        </p:nvSpPr>
        <p:spPr>
          <a:xfrm>
            <a:off x="8755380" y="4167664"/>
            <a:ext cx="3348990"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Village de Marcolès, Cantal, Auvergne, France</a:t>
            </a:r>
          </a:p>
        </p:txBody>
      </p:sp>
    </p:spTree>
    <p:extLst>
      <p:ext uri="{BB962C8B-B14F-4D97-AF65-F5344CB8AC3E}">
        <p14:creationId xmlns:p14="http://schemas.microsoft.com/office/powerpoint/2010/main" val="3814383449"/>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nuage, ciel&#10;&#10;Description générée automatiquement">
            <a:extLst>
              <a:ext uri="{FF2B5EF4-FFF2-40B4-BE49-F238E27FC236}">
                <a16:creationId xmlns:a16="http://schemas.microsoft.com/office/drawing/2014/main" id="{442CEE4C-4337-BACA-3352-1969422454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9" y="377208"/>
            <a:ext cx="8913502" cy="5940000"/>
          </a:xfrm>
          <a:prstGeom prst="rect">
            <a:avLst/>
          </a:prstGeom>
          <a:effectLst>
            <a:softEdge rad="635000"/>
          </a:effectLst>
        </p:spPr>
      </p:pic>
      <p:sp>
        <p:nvSpPr>
          <p:cNvPr id="6" name="ZoneTexte 5">
            <a:extLst>
              <a:ext uri="{FF2B5EF4-FFF2-40B4-BE49-F238E27FC236}">
                <a16:creationId xmlns:a16="http://schemas.microsoft.com/office/drawing/2014/main" id="{200A7653-14D3-BBDC-6F19-D717BECA744B}"/>
              </a:ext>
            </a:extLst>
          </p:cNvPr>
          <p:cNvSpPr txBox="1"/>
          <p:nvPr/>
        </p:nvSpPr>
        <p:spPr>
          <a:xfrm>
            <a:off x="3128010" y="6015544"/>
            <a:ext cx="9063990" cy="461665"/>
          </a:xfrm>
          <a:prstGeom prst="rect">
            <a:avLst/>
          </a:prstGeom>
          <a:noFill/>
        </p:spPr>
        <p:txBody>
          <a:bodyPr wrap="square" rtlCol="0">
            <a:spAutoFit/>
          </a:bodyPr>
          <a:lstStyle/>
          <a:p>
            <a:r>
              <a:rPr lang="fr-FR" sz="2400" b="1"/>
              <a:t>Village de Marcolès, Cantal, Auvergne, France</a:t>
            </a:r>
            <a:endParaRPr lang="fr-FR" sz="2400" b="1" dirty="0"/>
          </a:p>
        </p:txBody>
      </p:sp>
    </p:spTree>
    <p:extLst>
      <p:ext uri="{BB962C8B-B14F-4D97-AF65-F5344CB8AC3E}">
        <p14:creationId xmlns:p14="http://schemas.microsoft.com/office/powerpoint/2010/main" val="1141319199"/>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bâtiment, fenêtre&#10;&#10;Description générée automatiquement">
            <a:extLst>
              <a:ext uri="{FF2B5EF4-FFF2-40B4-BE49-F238E27FC236}">
                <a16:creationId xmlns:a16="http://schemas.microsoft.com/office/drawing/2014/main" id="{192E05A6-7A87-CBBB-1572-6A38F56C69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3524" y="297000"/>
            <a:ext cx="9344951" cy="6264000"/>
          </a:xfrm>
          <a:prstGeom prst="rect">
            <a:avLst/>
          </a:prstGeom>
          <a:effectLst>
            <a:softEdge rad="635000"/>
          </a:effectLst>
        </p:spPr>
      </p:pic>
      <p:sp>
        <p:nvSpPr>
          <p:cNvPr id="4" name="ZoneTexte 3">
            <a:extLst>
              <a:ext uri="{FF2B5EF4-FFF2-40B4-BE49-F238E27FC236}">
                <a16:creationId xmlns:a16="http://schemas.microsoft.com/office/drawing/2014/main" id="{54717FAA-9688-3E5B-963F-CD57D73B0A52}"/>
              </a:ext>
            </a:extLst>
          </p:cNvPr>
          <p:cNvSpPr txBox="1"/>
          <p:nvPr/>
        </p:nvSpPr>
        <p:spPr>
          <a:xfrm>
            <a:off x="2149548" y="5730003"/>
            <a:ext cx="827532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Maisons du village de Marcolès, Cantal, Auvergne, France</a:t>
            </a:r>
          </a:p>
        </p:txBody>
      </p:sp>
    </p:spTree>
    <p:extLst>
      <p:ext uri="{BB962C8B-B14F-4D97-AF65-F5344CB8AC3E}">
        <p14:creationId xmlns:p14="http://schemas.microsoft.com/office/powerpoint/2010/main" val="1435059461"/>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plante&#10;&#10;Description générée automatiquement">
            <a:extLst>
              <a:ext uri="{FF2B5EF4-FFF2-40B4-BE49-F238E27FC236}">
                <a16:creationId xmlns:a16="http://schemas.microsoft.com/office/drawing/2014/main" id="{D32C4DF3-F091-73F7-7282-929E4A2BC1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8248" y="459000"/>
            <a:ext cx="8955503" cy="5940000"/>
          </a:xfrm>
          <a:prstGeom prst="rect">
            <a:avLst/>
          </a:prstGeom>
          <a:effectLst>
            <a:softEdge rad="635000"/>
          </a:effectLst>
        </p:spPr>
      </p:pic>
      <p:sp>
        <p:nvSpPr>
          <p:cNvPr id="4" name="ZoneTexte 3">
            <a:extLst>
              <a:ext uri="{FF2B5EF4-FFF2-40B4-BE49-F238E27FC236}">
                <a16:creationId xmlns:a16="http://schemas.microsoft.com/office/drawing/2014/main" id="{848F9813-09E6-BD7B-96A9-B69C18C21028}"/>
              </a:ext>
            </a:extLst>
          </p:cNvPr>
          <p:cNvSpPr txBox="1"/>
          <p:nvPr/>
        </p:nvSpPr>
        <p:spPr>
          <a:xfrm>
            <a:off x="1766033" y="5726430"/>
            <a:ext cx="895550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Maisons du village de Marcolès, Cantal, Auvergne, France</a:t>
            </a:r>
          </a:p>
        </p:txBody>
      </p:sp>
    </p:spTree>
    <p:extLst>
      <p:ext uri="{BB962C8B-B14F-4D97-AF65-F5344CB8AC3E}">
        <p14:creationId xmlns:p14="http://schemas.microsoft.com/office/powerpoint/2010/main" val="1341899892"/>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FA036805-28FD-177F-7C3F-B5A485059D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65" y="377190"/>
            <a:ext cx="9475869" cy="6300000"/>
          </a:xfrm>
          <a:prstGeom prst="rect">
            <a:avLst/>
          </a:prstGeom>
          <a:effectLst>
            <a:softEdge rad="635000"/>
          </a:effectLst>
        </p:spPr>
      </p:pic>
      <p:sp>
        <p:nvSpPr>
          <p:cNvPr id="4" name="ZoneTexte 3">
            <a:extLst>
              <a:ext uri="{FF2B5EF4-FFF2-40B4-BE49-F238E27FC236}">
                <a16:creationId xmlns:a16="http://schemas.microsoft.com/office/drawing/2014/main" id="{28A32161-27C4-F113-0286-A0E8374DA2D4}"/>
              </a:ext>
            </a:extLst>
          </p:cNvPr>
          <p:cNvSpPr txBox="1"/>
          <p:nvPr/>
        </p:nvSpPr>
        <p:spPr>
          <a:xfrm>
            <a:off x="4545330" y="5649813"/>
            <a:ext cx="764667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Place de la Fontaine.</a:t>
            </a:r>
          </a:p>
        </p:txBody>
      </p:sp>
    </p:spTree>
    <p:extLst>
      <p:ext uri="{BB962C8B-B14F-4D97-AF65-F5344CB8AC3E}">
        <p14:creationId xmlns:p14="http://schemas.microsoft.com/office/powerpoint/2010/main" val="367009505"/>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FDEB4FE4-47B4-0296-91D0-4B23AA60DD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3177" y="189000"/>
            <a:ext cx="430564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28768C-186A-F45C-66DD-5505DB6FBE1F}"/>
              </a:ext>
            </a:extLst>
          </p:cNvPr>
          <p:cNvSpPr txBox="1"/>
          <p:nvPr/>
        </p:nvSpPr>
        <p:spPr>
          <a:xfrm>
            <a:off x="4842682" y="5838003"/>
            <a:ext cx="3406140" cy="830997"/>
          </a:xfrm>
          <a:prstGeom prst="rect">
            <a:avLst/>
          </a:prstGeom>
          <a:noFill/>
        </p:spPr>
        <p:txBody>
          <a:bodyPr wrap="square" rtlCol="0">
            <a:spAutoFit/>
          </a:bodyPr>
          <a:lstStyle/>
          <a:p>
            <a:endParaRPr lang="fr-FR" sz="2400" b="1" dirty="0">
              <a:solidFill>
                <a:srgbClr val="FFFF00"/>
              </a:solidFill>
            </a:endParaRPr>
          </a:p>
          <a:p>
            <a:r>
              <a:rPr lang="fr-FR" sz="2400" b="1" dirty="0"/>
              <a:t>Rue de Marcolès.</a:t>
            </a:r>
          </a:p>
        </p:txBody>
      </p:sp>
    </p:spTree>
    <p:extLst>
      <p:ext uri="{BB962C8B-B14F-4D97-AF65-F5344CB8AC3E}">
        <p14:creationId xmlns:p14="http://schemas.microsoft.com/office/powerpoint/2010/main" val="2345715468"/>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FCA34C89-1F43-BDEC-1B6C-A808B0F01B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7733" y="251460"/>
            <a:ext cx="9205154" cy="6120000"/>
          </a:xfrm>
          <a:prstGeom prst="rect">
            <a:avLst/>
          </a:prstGeom>
          <a:effectLst>
            <a:softEdge rad="635000"/>
          </a:effectLst>
        </p:spPr>
      </p:pic>
      <p:sp>
        <p:nvSpPr>
          <p:cNvPr id="5" name="ZoneTexte 4">
            <a:extLst>
              <a:ext uri="{FF2B5EF4-FFF2-40B4-BE49-F238E27FC236}">
                <a16:creationId xmlns:a16="http://schemas.microsoft.com/office/drawing/2014/main" id="{CF06AA97-416D-6D35-4290-9BBD7793B021}"/>
              </a:ext>
            </a:extLst>
          </p:cNvPr>
          <p:cNvSpPr txBox="1"/>
          <p:nvPr/>
        </p:nvSpPr>
        <p:spPr>
          <a:xfrm>
            <a:off x="3691890" y="5540463"/>
            <a:ext cx="6263737"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Maison typique du Cantal à Marcolès.</a:t>
            </a:r>
          </a:p>
        </p:txBody>
      </p:sp>
    </p:spTree>
    <p:extLst>
      <p:ext uri="{BB962C8B-B14F-4D97-AF65-F5344CB8AC3E}">
        <p14:creationId xmlns:p14="http://schemas.microsoft.com/office/powerpoint/2010/main" val="2963278083"/>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fenêtre&#10;&#10;Description générée automatiquement">
            <a:extLst>
              <a:ext uri="{FF2B5EF4-FFF2-40B4-BE49-F238E27FC236}">
                <a16:creationId xmlns:a16="http://schemas.microsoft.com/office/drawing/2014/main" id="{B950EEF2-B4D1-5E36-8DDB-BC23D8E7F6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3136" y="189000"/>
            <a:ext cx="4305647"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667E94-2834-BDA6-CCEE-AFD9CA0B2026}"/>
              </a:ext>
            </a:extLst>
          </p:cNvPr>
          <p:cNvSpPr txBox="1"/>
          <p:nvPr/>
        </p:nvSpPr>
        <p:spPr>
          <a:xfrm>
            <a:off x="8004983" y="3920490"/>
            <a:ext cx="3874770" cy="1200329"/>
          </a:xfrm>
          <a:prstGeom prst="rect">
            <a:avLst/>
          </a:prstGeom>
          <a:noFill/>
        </p:spPr>
        <p:txBody>
          <a:bodyPr wrap="square" rtlCol="0">
            <a:spAutoFit/>
          </a:bodyPr>
          <a:lstStyle/>
          <a:p>
            <a:endParaRPr lang="fr-FR" sz="2400" b="1" dirty="0"/>
          </a:p>
          <a:p>
            <a:r>
              <a:rPr lang="fr-FR" sz="2400" b="1" dirty="0"/>
              <a:t>Portail haut donnant sur la place de la Fontaine.</a:t>
            </a:r>
          </a:p>
        </p:txBody>
      </p:sp>
    </p:spTree>
    <p:extLst>
      <p:ext uri="{BB962C8B-B14F-4D97-AF65-F5344CB8AC3E}">
        <p14:creationId xmlns:p14="http://schemas.microsoft.com/office/powerpoint/2010/main" val="2447953185"/>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CAB56670-6543-F0B3-0C90-0D632BEB8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8794" y="459000"/>
            <a:ext cx="8934412" cy="5940000"/>
          </a:xfrm>
          <a:prstGeom prst="rect">
            <a:avLst/>
          </a:prstGeom>
          <a:effectLst>
            <a:softEdge rad="635000"/>
          </a:effectLst>
        </p:spPr>
      </p:pic>
      <p:sp>
        <p:nvSpPr>
          <p:cNvPr id="4" name="ZoneTexte 3">
            <a:extLst>
              <a:ext uri="{FF2B5EF4-FFF2-40B4-BE49-F238E27FC236}">
                <a16:creationId xmlns:a16="http://schemas.microsoft.com/office/drawing/2014/main" id="{62601975-863B-0E93-DC04-A1D42942A931}"/>
              </a:ext>
            </a:extLst>
          </p:cNvPr>
          <p:cNvSpPr txBox="1"/>
          <p:nvPr/>
        </p:nvSpPr>
        <p:spPr>
          <a:xfrm>
            <a:off x="3371850" y="5660336"/>
            <a:ext cx="7658100" cy="738664"/>
          </a:xfrm>
          <a:prstGeom prst="rect">
            <a:avLst/>
          </a:prstGeom>
          <a:noFill/>
        </p:spPr>
        <p:txBody>
          <a:bodyPr wrap="square" rtlCol="0">
            <a:spAutoFit/>
          </a:bodyPr>
          <a:lstStyle/>
          <a:p>
            <a:endParaRPr lang="fr-FR" dirty="0"/>
          </a:p>
          <a:p>
            <a:r>
              <a:rPr lang="fr-FR" sz="2400" b="1" dirty="0"/>
              <a:t>Auberge de la Tour, place de la Fontaine.</a:t>
            </a:r>
          </a:p>
        </p:txBody>
      </p:sp>
    </p:spTree>
    <p:extLst>
      <p:ext uri="{BB962C8B-B14F-4D97-AF65-F5344CB8AC3E}">
        <p14:creationId xmlns:p14="http://schemas.microsoft.com/office/powerpoint/2010/main" val="3100823851"/>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plein air, pot de fleurs, fleur&#10;&#10;Description générée automatiquement">
            <a:extLst>
              <a:ext uri="{FF2B5EF4-FFF2-40B4-BE49-F238E27FC236}">
                <a16:creationId xmlns:a16="http://schemas.microsoft.com/office/drawing/2014/main" id="{0F15E543-A278-8FCC-D44B-37A99FEA14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7236" y="362251"/>
            <a:ext cx="5998311" cy="3276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FCA6506-3F75-5406-F81D-B3DEB798F4B6}"/>
              </a:ext>
            </a:extLst>
          </p:cNvPr>
          <p:cNvSpPr txBox="1"/>
          <p:nvPr/>
        </p:nvSpPr>
        <p:spPr>
          <a:xfrm>
            <a:off x="1428750" y="3806189"/>
            <a:ext cx="6400800" cy="461665"/>
          </a:xfrm>
          <a:prstGeom prst="rect">
            <a:avLst/>
          </a:prstGeom>
          <a:noFill/>
        </p:spPr>
        <p:txBody>
          <a:bodyPr wrap="square" rtlCol="0">
            <a:spAutoFit/>
          </a:bodyPr>
          <a:lstStyle/>
          <a:p>
            <a:r>
              <a:rPr lang="fr-FR" sz="2400" b="1" dirty="0">
                <a:solidFill>
                  <a:srgbClr val="FFFF00"/>
                </a:solidFill>
              </a:rPr>
              <a:t> Le village de Marcolès</a:t>
            </a:r>
          </a:p>
        </p:txBody>
      </p:sp>
      <p:pic>
        <p:nvPicPr>
          <p:cNvPr id="8" name="Image 7" descr="Une image contenant plein air, ciel, voiture, Véhicule terrestre&#10;&#10;Description générée automatiquement">
            <a:extLst>
              <a:ext uri="{FF2B5EF4-FFF2-40B4-BE49-F238E27FC236}">
                <a16:creationId xmlns:a16="http://schemas.microsoft.com/office/drawing/2014/main" id="{0B9FD652-BCE1-4635-2280-4675007850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6764" y="1062581"/>
            <a:ext cx="3348000" cy="4732838"/>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5481FD51-3C86-FC8F-DC84-E97ABAE38C04}"/>
              </a:ext>
            </a:extLst>
          </p:cNvPr>
          <p:cNvSpPr txBox="1"/>
          <p:nvPr/>
        </p:nvSpPr>
        <p:spPr>
          <a:xfrm>
            <a:off x="7498080" y="5989320"/>
            <a:ext cx="5185410" cy="461665"/>
          </a:xfrm>
          <a:prstGeom prst="rect">
            <a:avLst/>
          </a:prstGeom>
          <a:noFill/>
        </p:spPr>
        <p:txBody>
          <a:bodyPr wrap="square" rtlCol="0">
            <a:spAutoFit/>
          </a:bodyPr>
          <a:lstStyle/>
          <a:p>
            <a:r>
              <a:rPr lang="fr-FR" sz="2400" b="1">
                <a:solidFill>
                  <a:srgbClr val="FFFF00"/>
                </a:solidFill>
              </a:rPr>
              <a:t>Église Saint-Martin de Marcolès</a:t>
            </a:r>
            <a:endParaRPr lang="fr-FR" sz="2400" b="1" dirty="0">
              <a:solidFill>
                <a:srgbClr val="FFFF00"/>
              </a:solidFill>
            </a:endParaRPr>
          </a:p>
        </p:txBody>
      </p:sp>
    </p:spTree>
    <p:extLst>
      <p:ext uri="{BB962C8B-B14F-4D97-AF65-F5344CB8AC3E}">
        <p14:creationId xmlns:p14="http://schemas.microsoft.com/office/powerpoint/2010/main" val="519252728"/>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homme, personne, Visage humain&#10;&#10;Description générée automatiquement">
            <a:extLst>
              <a:ext uri="{FF2B5EF4-FFF2-40B4-BE49-F238E27FC236}">
                <a16:creationId xmlns:a16="http://schemas.microsoft.com/office/drawing/2014/main" id="{9EA1C979-F2D4-F47B-3B4D-6538969452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993" y="3429000"/>
            <a:ext cx="5668733" cy="309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A9EE014-E957-80A9-ED78-AE171B851FA7}"/>
              </a:ext>
            </a:extLst>
          </p:cNvPr>
          <p:cNvSpPr txBox="1"/>
          <p:nvPr/>
        </p:nvSpPr>
        <p:spPr>
          <a:xfrm>
            <a:off x="857267" y="2887325"/>
            <a:ext cx="5943583" cy="461665"/>
          </a:xfrm>
          <a:prstGeom prst="rect">
            <a:avLst/>
          </a:prstGeom>
          <a:noFill/>
        </p:spPr>
        <p:txBody>
          <a:bodyPr wrap="square" rtlCol="0">
            <a:spAutoFit/>
          </a:bodyPr>
          <a:lstStyle/>
          <a:p>
            <a:r>
              <a:rPr lang="fr-FR" sz="2400" b="1">
                <a:solidFill>
                  <a:srgbClr val="FFFF00"/>
                </a:solidFill>
              </a:rPr>
              <a:t>Saboterie et forge de Marcolès</a:t>
            </a:r>
            <a:endParaRPr lang="fr-FR" sz="2400" b="1" dirty="0">
              <a:solidFill>
                <a:srgbClr val="FFFF00"/>
              </a:solidFill>
            </a:endParaRPr>
          </a:p>
        </p:txBody>
      </p:sp>
      <p:pic>
        <p:nvPicPr>
          <p:cNvPr id="5" name="Image 4">
            <a:extLst>
              <a:ext uri="{FF2B5EF4-FFF2-40B4-BE49-F238E27FC236}">
                <a16:creationId xmlns:a16="http://schemas.microsoft.com/office/drawing/2014/main" id="{4825A868-62AD-D11F-06EA-5DC39763ECC2}"/>
              </a:ext>
            </a:extLst>
          </p:cNvPr>
          <p:cNvPicPr>
            <a:picLocks noChangeAspect="1"/>
          </p:cNvPicPr>
          <p:nvPr/>
        </p:nvPicPr>
        <p:blipFill>
          <a:blip r:embed="rId3"/>
          <a:stretch>
            <a:fillRect/>
          </a:stretch>
        </p:blipFill>
        <p:spPr>
          <a:xfrm>
            <a:off x="6966804" y="317479"/>
            <a:ext cx="4882279" cy="345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460041857"/>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E94A0A11-3722-7BCF-D619-601F49F1C8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265" y="226698"/>
            <a:ext cx="6444000" cy="302923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3D6364-F2F7-0D21-3638-38123C9037AD}"/>
              </a:ext>
            </a:extLst>
          </p:cNvPr>
          <p:cNvSpPr txBox="1"/>
          <p:nvPr/>
        </p:nvSpPr>
        <p:spPr>
          <a:xfrm>
            <a:off x="215265" y="3322111"/>
            <a:ext cx="7143750" cy="830997"/>
          </a:xfrm>
          <a:prstGeom prst="rect">
            <a:avLst/>
          </a:prstGeom>
          <a:noFill/>
        </p:spPr>
        <p:txBody>
          <a:bodyPr wrap="square" rtlCol="0">
            <a:spAutoFit/>
          </a:bodyPr>
          <a:lstStyle/>
          <a:p>
            <a:r>
              <a:rPr lang="fr-FR" sz="2400" b="1">
                <a:solidFill>
                  <a:srgbClr val="FFFF00"/>
                </a:solidFill>
              </a:rPr>
              <a:t>Marcolès, Petite Cité (médiévale) de Caractère dans le Cantal</a:t>
            </a:r>
            <a:endParaRPr lang="fr-FR" sz="2400" b="1" dirty="0">
              <a:solidFill>
                <a:srgbClr val="FFFF00"/>
              </a:solidFill>
            </a:endParaRPr>
          </a:p>
        </p:txBody>
      </p:sp>
      <p:pic>
        <p:nvPicPr>
          <p:cNvPr id="6" name="Image 5" descr="Une image contenant plein air, bâtiment, ciel, fenêtre&#10;&#10;Description générée automatiquement">
            <a:extLst>
              <a:ext uri="{FF2B5EF4-FFF2-40B4-BE49-F238E27FC236}">
                <a16:creationId xmlns:a16="http://schemas.microsoft.com/office/drawing/2014/main" id="{0724475A-C0EC-3155-5D26-FBFA7E3D6F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28373" y="946439"/>
            <a:ext cx="3433086" cy="514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69643263"/>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e&#10;&#10;Description générée automatiquement">
            <a:extLst>
              <a:ext uri="{FF2B5EF4-FFF2-40B4-BE49-F238E27FC236}">
                <a16:creationId xmlns:a16="http://schemas.microsoft.com/office/drawing/2014/main" id="{E2AF0B07-DA3C-0395-8306-0C48E9F5EB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585" y="1901299"/>
            <a:ext cx="2952000" cy="442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Lieux sacrés, lieu de culte, chapelle, sanctuaire&#10;&#10;Description générée automatiquement">
            <a:extLst>
              <a:ext uri="{FF2B5EF4-FFF2-40B4-BE49-F238E27FC236}">
                <a16:creationId xmlns:a16="http://schemas.microsoft.com/office/drawing/2014/main" id="{66B952E2-01FE-4864-1FAE-0FA1878A1B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07801" y="401683"/>
            <a:ext cx="2787614" cy="418011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19223792"/>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art, chapelle, bâtiment&#10;&#10;Description générée automatiquement">
            <a:extLst>
              <a:ext uri="{FF2B5EF4-FFF2-40B4-BE49-F238E27FC236}">
                <a16:creationId xmlns:a16="http://schemas.microsoft.com/office/drawing/2014/main" id="{2E378371-CC6D-168C-4EBA-AA1253AAAE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823" y="420787"/>
            <a:ext cx="2787614" cy="418011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chapelle, cathédrale, Lieux sacrés&#10;&#10;Description générée automatiquement">
            <a:extLst>
              <a:ext uri="{FF2B5EF4-FFF2-40B4-BE49-F238E27FC236}">
                <a16:creationId xmlns:a16="http://schemas.microsoft.com/office/drawing/2014/main" id="{E2489A95-7980-5697-05CD-F49ECF79727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413063" y="3703973"/>
            <a:ext cx="4180114" cy="266253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831180225"/>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vitrail, bâtiment, verre&#10;&#10;Description générée automatiquement">
            <a:extLst>
              <a:ext uri="{FF2B5EF4-FFF2-40B4-BE49-F238E27FC236}">
                <a16:creationId xmlns:a16="http://schemas.microsoft.com/office/drawing/2014/main" id="{5E0FA65D-7217-861A-08B6-44D7960B1F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513" y="2401932"/>
            <a:ext cx="2787614" cy="418011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plante&#10;&#10;Description générée automatiquement">
            <a:extLst>
              <a:ext uri="{FF2B5EF4-FFF2-40B4-BE49-F238E27FC236}">
                <a16:creationId xmlns:a16="http://schemas.microsoft.com/office/drawing/2014/main" id="{3ADD845B-09BF-8FED-682D-730D8207C3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01787" y="376933"/>
            <a:ext cx="2700000" cy="404999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92430032"/>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avé&#10;&#10;Description générée automatiquement">
            <a:extLst>
              <a:ext uri="{FF2B5EF4-FFF2-40B4-BE49-F238E27FC236}">
                <a16:creationId xmlns:a16="http://schemas.microsoft.com/office/drawing/2014/main" id="{87E116D8-3403-0A49-1AE2-E5C75311F1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1633" y="230233"/>
            <a:ext cx="2787614" cy="418011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fenêtre, plein air, ciel, plante&#10;&#10;Description générée automatiquement">
            <a:extLst>
              <a:ext uri="{FF2B5EF4-FFF2-40B4-BE49-F238E27FC236}">
                <a16:creationId xmlns:a16="http://schemas.microsoft.com/office/drawing/2014/main" id="{43B15C85-7304-2850-73E3-822622C42B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82753" y="2503170"/>
            <a:ext cx="2787614" cy="418011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14986228"/>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fleur, rose, pétale&#10;&#10;Description générée automatiquement">
            <a:extLst>
              <a:ext uri="{FF2B5EF4-FFF2-40B4-BE49-F238E27FC236}">
                <a16:creationId xmlns:a16="http://schemas.microsoft.com/office/drawing/2014/main" id="{63D46C76-98F7-EC2A-5D07-A5A8EEA1C7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03" y="2013313"/>
            <a:ext cx="3048958" cy="457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ot de fleurs, bâtiment, fleur, plante d’intérieur&#10;&#10;Description générée automatiquement">
            <a:extLst>
              <a:ext uri="{FF2B5EF4-FFF2-40B4-BE49-F238E27FC236}">
                <a16:creationId xmlns:a16="http://schemas.microsoft.com/office/drawing/2014/main" id="{DAECD1A7-4241-02DE-4F83-B3A20124DB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45417" y="184513"/>
            <a:ext cx="3024950" cy="453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624360312"/>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fenêtre, ciel&#10;&#10;Description générée automatiquement">
            <a:extLst>
              <a:ext uri="{FF2B5EF4-FFF2-40B4-BE49-F238E27FC236}">
                <a16:creationId xmlns:a16="http://schemas.microsoft.com/office/drawing/2014/main" id="{4A662CCD-3F52-47BE-22E6-AD4FABDA96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656" y="267380"/>
            <a:ext cx="3000942" cy="4500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bâtiment, plein air, ciel, texte&#10;&#10;Description générée automatiquement">
            <a:extLst>
              <a:ext uri="{FF2B5EF4-FFF2-40B4-BE49-F238E27FC236}">
                <a16:creationId xmlns:a16="http://schemas.microsoft.com/office/drawing/2014/main" id="{B829056D-7E42-D31B-5EC6-5E7D97CD2C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63507" y="1557338"/>
            <a:ext cx="3384000" cy="507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81049246"/>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AD42059-6D6B-CD56-DA4E-685F1DFD71A1}"/>
              </a:ext>
            </a:extLst>
          </p:cNvPr>
          <p:cNvSpPr txBox="1"/>
          <p:nvPr/>
        </p:nvSpPr>
        <p:spPr>
          <a:xfrm>
            <a:off x="1828800" y="942975"/>
            <a:ext cx="10701338" cy="584775"/>
          </a:xfrm>
          <a:prstGeom prst="rect">
            <a:avLst/>
          </a:prstGeom>
          <a:noFill/>
        </p:spPr>
        <p:txBody>
          <a:bodyPr wrap="square" rtlCol="0">
            <a:spAutoFit/>
          </a:bodyPr>
          <a:lstStyle/>
          <a:p>
            <a:r>
              <a:rPr lang="fr-FR" sz="3200" b="1" dirty="0"/>
              <a:t>Lorient Vous A Présenté Le Village De Marcolès </a:t>
            </a:r>
          </a:p>
        </p:txBody>
      </p:sp>
      <p:sp>
        <p:nvSpPr>
          <p:cNvPr id="3" name="ZoneTexte 2">
            <a:extLst>
              <a:ext uri="{FF2B5EF4-FFF2-40B4-BE49-F238E27FC236}">
                <a16:creationId xmlns:a16="http://schemas.microsoft.com/office/drawing/2014/main" id="{0E965F4D-B58B-0FDF-920F-67AE8005C16B}"/>
              </a:ext>
            </a:extLst>
          </p:cNvPr>
          <p:cNvSpPr txBox="1"/>
          <p:nvPr/>
        </p:nvSpPr>
        <p:spPr>
          <a:xfrm>
            <a:off x="4414838" y="1840780"/>
            <a:ext cx="9315450" cy="584775"/>
          </a:xfrm>
          <a:prstGeom prst="rect">
            <a:avLst/>
          </a:prstGeom>
          <a:noFill/>
        </p:spPr>
        <p:txBody>
          <a:bodyPr wrap="square" rtlCol="0">
            <a:spAutoFit/>
          </a:bodyPr>
          <a:lstStyle/>
          <a:p>
            <a:r>
              <a:rPr lang="fr-FR" sz="3200" b="1" dirty="0"/>
              <a:t>Cantal - Auvergne</a:t>
            </a:r>
          </a:p>
        </p:txBody>
      </p:sp>
      <p:sp>
        <p:nvSpPr>
          <p:cNvPr id="4" name="ZoneTexte 3">
            <a:extLst>
              <a:ext uri="{FF2B5EF4-FFF2-40B4-BE49-F238E27FC236}">
                <a16:creationId xmlns:a16="http://schemas.microsoft.com/office/drawing/2014/main" id="{FE4D82B3-9214-5C16-A61F-1B36899982E5}"/>
              </a:ext>
            </a:extLst>
          </p:cNvPr>
          <p:cNvSpPr txBox="1"/>
          <p:nvPr/>
        </p:nvSpPr>
        <p:spPr>
          <a:xfrm>
            <a:off x="2886075" y="2529899"/>
            <a:ext cx="9115425"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5" name="ZoneTexte 4">
            <a:extLst>
              <a:ext uri="{FF2B5EF4-FFF2-40B4-BE49-F238E27FC236}">
                <a16:creationId xmlns:a16="http://schemas.microsoft.com/office/drawing/2014/main" id="{CFA4B203-6329-35B2-9993-58ED36E647BE}"/>
              </a:ext>
            </a:extLst>
          </p:cNvPr>
          <p:cNvSpPr txBox="1"/>
          <p:nvPr/>
        </p:nvSpPr>
        <p:spPr>
          <a:xfrm>
            <a:off x="3629025" y="3248603"/>
            <a:ext cx="8686800" cy="584775"/>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D696AB3B-C4B6-75D8-9E6B-2790B37386CA}"/>
              </a:ext>
            </a:extLst>
          </p:cNvPr>
          <p:cNvSpPr txBox="1"/>
          <p:nvPr/>
        </p:nvSpPr>
        <p:spPr>
          <a:xfrm>
            <a:off x="4391025" y="4042066"/>
            <a:ext cx="7800975" cy="584775"/>
          </a:xfrm>
          <a:prstGeom prst="rect">
            <a:avLst/>
          </a:prstGeom>
          <a:noFill/>
        </p:spPr>
        <p:txBody>
          <a:bodyPr wrap="square" rtlCol="0">
            <a:spAutoFit/>
          </a:bodyPr>
          <a:lstStyle/>
          <a:p>
            <a:r>
              <a:rPr lang="fr-FR" sz="3200" b="1" dirty="0"/>
              <a:t>Merci De Votre Visite</a:t>
            </a:r>
          </a:p>
        </p:txBody>
      </p:sp>
      <p:sp>
        <p:nvSpPr>
          <p:cNvPr id="7" name="ZoneTexte 6">
            <a:extLst>
              <a:ext uri="{FF2B5EF4-FFF2-40B4-BE49-F238E27FC236}">
                <a16:creationId xmlns:a16="http://schemas.microsoft.com/office/drawing/2014/main" id="{724930EE-4FE1-0862-9F71-AE05CE172134}"/>
              </a:ext>
            </a:extLst>
          </p:cNvPr>
          <p:cNvSpPr txBox="1"/>
          <p:nvPr/>
        </p:nvSpPr>
        <p:spPr>
          <a:xfrm>
            <a:off x="5900738" y="4692654"/>
            <a:ext cx="834390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1053226938"/>
      </p:ext>
    </p:extLst>
  </p:cSld>
  <p:clrMapOvr>
    <a:masterClrMapping/>
  </p:clrMapOvr>
  <mc:AlternateContent xmlns:mc="http://schemas.openxmlformats.org/markup-compatibility/2006">
    <mc:Choice xmlns:p14="http://schemas.microsoft.com/office/powerpoint/2010/main" Requires="p14">
      <p:transition spd="slow" p14:dur="5000" advClick="0" advTm="8000">
        <p14:shred/>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130</TotalTime>
  <Words>262</Words>
  <Application>Microsoft Office PowerPoint</Application>
  <PresentationFormat>Grand écran</PresentationFormat>
  <Paragraphs>37</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2024-05-28T10:38:59Z</dcterms:created>
  <dcterms:modified xsi:type="dcterms:W3CDTF">2024-05-28T12:58:16Z</dcterms:modified>
</cp:coreProperties>
</file>