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63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ab+I0wJ/4sTOxpRYO3jLQ==" hashData="lzIuGNWfvmUKiW1EjsF5b6wajX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D1FFFF"/>
    <a:srgbClr val="915945"/>
    <a:srgbClr val="683400"/>
    <a:srgbClr val="25FFFF"/>
    <a:srgbClr val="9E0075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02" autoAdjust="0"/>
    <p:restoredTop sz="94660" autoAdjust="0"/>
  </p:normalViewPr>
  <p:slideViewPr>
    <p:cSldViewPr>
      <p:cViewPr>
        <p:scale>
          <a:sx n="82" d="100"/>
          <a:sy n="82" d="100"/>
        </p:scale>
        <p:origin x="-1152" y="-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19DCB7D-18A8-4C76-AA85-0C47C82CE5E0}" type="datetimeFigureOut">
              <a:rPr lang="fr-FR"/>
              <a:pPr>
                <a:defRPr/>
              </a:pPr>
              <a:t>12/06/2024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33DAD3F-98B6-4678-BB37-EC0A01F1353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3198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E30CE8D-E80F-47DB-B2A4-957D60DD949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6FF67CD-2D2D-4324-931A-83AFD30FEA5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DA648B-C239-43AD-8B40-866C7B2A793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841DCA-9E3E-450A-9EF2-B3BFA526ED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5955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959DA-E13A-4C96-8796-7DBA579594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3465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913969-8C20-4A4A-9C35-CF274C733C4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3160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9C810-0CA4-4175-9CE0-CEBD2CE6FD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0386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84577C-DFB2-4DF5-8AF9-633D9F2F0C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31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356711-EFDA-4494-A1A7-AF3487586B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08824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2EEBA0-5FDD-47C4-B8CC-2E2649DE67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8969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24AEF2-3F94-4B18-84F0-45C704EC80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167837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2CFF2-F885-45BF-AD73-063C267DC5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7330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F12443-2347-4DF1-833B-A086FB0615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87513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212FA-B7BA-4885-BA5F-19B04E350F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4796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85000">
              <a:schemeClr val="tx1"/>
            </a:gs>
            <a:gs pos="67000">
              <a:schemeClr val="tx1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01C2990-7081-4AD5-A891-5085EFF501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13" Type="http://schemas.openxmlformats.org/officeDocument/2006/relationships/image" Target="../media/image7.gif"/><Relationship Id="rId18" Type="http://schemas.openxmlformats.org/officeDocument/2006/relationships/image" Target="../media/image12.gif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gif"/><Relationship Id="rId17" Type="http://schemas.openxmlformats.org/officeDocument/2006/relationships/image" Target="../media/image11.jpeg"/><Relationship Id="rId2" Type="http://schemas.openxmlformats.org/officeDocument/2006/relationships/audio" Target="../media/audio2.wav"/><Relationship Id="rId16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5.png"/><Relationship Id="rId18" Type="http://schemas.openxmlformats.org/officeDocument/2006/relationships/image" Target="../media/image30.gif"/><Relationship Id="rId26" Type="http://schemas.openxmlformats.org/officeDocument/2006/relationships/image" Target="../media/image36.jpeg"/><Relationship Id="rId39" Type="http://schemas.openxmlformats.org/officeDocument/2006/relationships/audio" Target="../media/audio13.wav"/><Relationship Id="rId21" Type="http://schemas.openxmlformats.org/officeDocument/2006/relationships/image" Target="../media/image33.gif"/><Relationship Id="rId34" Type="http://schemas.openxmlformats.org/officeDocument/2006/relationships/image" Target="../media/image40.jpeg"/><Relationship Id="rId42" Type="http://schemas.openxmlformats.org/officeDocument/2006/relationships/image" Target="../media/image44.jpeg"/><Relationship Id="rId47" Type="http://schemas.openxmlformats.org/officeDocument/2006/relationships/audio" Target="../media/audio16.wav"/><Relationship Id="rId50" Type="http://schemas.openxmlformats.org/officeDocument/2006/relationships/image" Target="../media/image48.jpeg"/><Relationship Id="rId55" Type="http://schemas.openxmlformats.org/officeDocument/2006/relationships/audio" Target="../media/audio20.wav"/><Relationship Id="rId63" Type="http://schemas.openxmlformats.org/officeDocument/2006/relationships/image" Target="../media/image55.gif"/><Relationship Id="rId68" Type="http://schemas.openxmlformats.org/officeDocument/2006/relationships/image" Target="../media/image59.png"/><Relationship Id="rId76" Type="http://schemas.openxmlformats.org/officeDocument/2006/relationships/image" Target="../media/image66.png"/><Relationship Id="rId7" Type="http://schemas.openxmlformats.org/officeDocument/2006/relationships/image" Target="../media/image19.gif"/><Relationship Id="rId71" Type="http://schemas.openxmlformats.org/officeDocument/2006/relationships/image" Target="../media/image61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8.png"/><Relationship Id="rId29" Type="http://schemas.openxmlformats.org/officeDocument/2006/relationships/audio" Target="../media/audio8.wav"/><Relationship Id="rId11" Type="http://schemas.openxmlformats.org/officeDocument/2006/relationships/image" Target="../media/image23.jpeg"/><Relationship Id="rId24" Type="http://schemas.openxmlformats.org/officeDocument/2006/relationships/image" Target="../media/image35.jpeg"/><Relationship Id="rId32" Type="http://schemas.openxmlformats.org/officeDocument/2006/relationships/image" Target="../media/image39.jpeg"/><Relationship Id="rId37" Type="http://schemas.openxmlformats.org/officeDocument/2006/relationships/audio" Target="../media/audio12.wav"/><Relationship Id="rId40" Type="http://schemas.openxmlformats.org/officeDocument/2006/relationships/image" Target="../media/image43.jpeg"/><Relationship Id="rId45" Type="http://schemas.openxmlformats.org/officeDocument/2006/relationships/audio" Target="../media/audio15.wav"/><Relationship Id="rId53" Type="http://schemas.openxmlformats.org/officeDocument/2006/relationships/audio" Target="../media/audio19.wav"/><Relationship Id="rId58" Type="http://schemas.openxmlformats.org/officeDocument/2006/relationships/image" Target="../media/image52.jpeg"/><Relationship Id="rId66" Type="http://schemas.openxmlformats.org/officeDocument/2006/relationships/image" Target="../media/image7.gif"/><Relationship Id="rId74" Type="http://schemas.openxmlformats.org/officeDocument/2006/relationships/image" Target="../media/image64.jpeg"/><Relationship Id="rId5" Type="http://schemas.openxmlformats.org/officeDocument/2006/relationships/image" Target="../media/image17.png"/><Relationship Id="rId15" Type="http://schemas.openxmlformats.org/officeDocument/2006/relationships/image" Target="../media/image27.png"/><Relationship Id="rId23" Type="http://schemas.openxmlformats.org/officeDocument/2006/relationships/audio" Target="../media/audio5.wav"/><Relationship Id="rId28" Type="http://schemas.openxmlformats.org/officeDocument/2006/relationships/image" Target="../media/image37.jpeg"/><Relationship Id="rId36" Type="http://schemas.openxmlformats.org/officeDocument/2006/relationships/image" Target="../media/image41.jpeg"/><Relationship Id="rId49" Type="http://schemas.openxmlformats.org/officeDocument/2006/relationships/audio" Target="../media/audio17.wav"/><Relationship Id="rId57" Type="http://schemas.openxmlformats.org/officeDocument/2006/relationships/audio" Target="../media/audio21.wav"/><Relationship Id="rId61" Type="http://schemas.openxmlformats.org/officeDocument/2006/relationships/audio" Target="../media/audio23.wav"/><Relationship Id="rId10" Type="http://schemas.openxmlformats.org/officeDocument/2006/relationships/image" Target="../media/image22.png"/><Relationship Id="rId19" Type="http://schemas.openxmlformats.org/officeDocument/2006/relationships/image" Target="../media/image31.png"/><Relationship Id="rId31" Type="http://schemas.openxmlformats.org/officeDocument/2006/relationships/audio" Target="../media/audio9.wav"/><Relationship Id="rId44" Type="http://schemas.openxmlformats.org/officeDocument/2006/relationships/image" Target="../media/image45.jpeg"/><Relationship Id="rId52" Type="http://schemas.openxmlformats.org/officeDocument/2006/relationships/image" Target="../media/image49.jpeg"/><Relationship Id="rId60" Type="http://schemas.openxmlformats.org/officeDocument/2006/relationships/image" Target="../media/image53.jpeg"/><Relationship Id="rId65" Type="http://schemas.openxmlformats.org/officeDocument/2006/relationships/image" Target="../media/image57.png"/><Relationship Id="rId73" Type="http://schemas.openxmlformats.org/officeDocument/2006/relationships/image" Target="../media/image63.gif"/><Relationship Id="rId78" Type="http://schemas.openxmlformats.org/officeDocument/2006/relationships/image" Target="../media/image68.png"/><Relationship Id="rId4" Type="http://schemas.openxmlformats.org/officeDocument/2006/relationships/image" Target="../media/image16.png"/><Relationship Id="rId9" Type="http://schemas.openxmlformats.org/officeDocument/2006/relationships/image" Target="../media/image21.gif"/><Relationship Id="rId14" Type="http://schemas.openxmlformats.org/officeDocument/2006/relationships/image" Target="../media/image26.png"/><Relationship Id="rId22" Type="http://schemas.openxmlformats.org/officeDocument/2006/relationships/image" Target="../media/image34.jpeg"/><Relationship Id="rId27" Type="http://schemas.openxmlformats.org/officeDocument/2006/relationships/audio" Target="../media/audio7.wav"/><Relationship Id="rId30" Type="http://schemas.openxmlformats.org/officeDocument/2006/relationships/image" Target="../media/image38.jpeg"/><Relationship Id="rId35" Type="http://schemas.openxmlformats.org/officeDocument/2006/relationships/audio" Target="../media/audio11.wav"/><Relationship Id="rId43" Type="http://schemas.openxmlformats.org/officeDocument/2006/relationships/audio" Target="../media/audio14.wav"/><Relationship Id="rId48" Type="http://schemas.openxmlformats.org/officeDocument/2006/relationships/image" Target="../media/image47.jpeg"/><Relationship Id="rId56" Type="http://schemas.openxmlformats.org/officeDocument/2006/relationships/image" Target="../media/image51.jpeg"/><Relationship Id="rId64" Type="http://schemas.openxmlformats.org/officeDocument/2006/relationships/image" Target="../media/image56.png"/><Relationship Id="rId69" Type="http://schemas.openxmlformats.org/officeDocument/2006/relationships/audio" Target="../media/audio24.wav"/><Relationship Id="rId77" Type="http://schemas.openxmlformats.org/officeDocument/2006/relationships/image" Target="../media/image67.png"/><Relationship Id="rId8" Type="http://schemas.openxmlformats.org/officeDocument/2006/relationships/image" Target="../media/image20.gif"/><Relationship Id="rId51" Type="http://schemas.openxmlformats.org/officeDocument/2006/relationships/audio" Target="../media/audio18.wav"/><Relationship Id="rId72" Type="http://schemas.openxmlformats.org/officeDocument/2006/relationships/image" Target="../media/image62.png"/><Relationship Id="rId3" Type="http://schemas.openxmlformats.org/officeDocument/2006/relationships/image" Target="../media/image15.png"/><Relationship Id="rId12" Type="http://schemas.openxmlformats.org/officeDocument/2006/relationships/image" Target="../media/image24.png"/><Relationship Id="rId17" Type="http://schemas.openxmlformats.org/officeDocument/2006/relationships/image" Target="../media/image29.png"/><Relationship Id="rId25" Type="http://schemas.openxmlformats.org/officeDocument/2006/relationships/audio" Target="../media/audio6.wav"/><Relationship Id="rId33" Type="http://schemas.openxmlformats.org/officeDocument/2006/relationships/audio" Target="../media/audio10.wav"/><Relationship Id="rId38" Type="http://schemas.openxmlformats.org/officeDocument/2006/relationships/image" Target="../media/image42.jpeg"/><Relationship Id="rId46" Type="http://schemas.openxmlformats.org/officeDocument/2006/relationships/image" Target="../media/image46.jpeg"/><Relationship Id="rId59" Type="http://schemas.openxmlformats.org/officeDocument/2006/relationships/audio" Target="../media/audio22.wav"/><Relationship Id="rId67" Type="http://schemas.openxmlformats.org/officeDocument/2006/relationships/image" Target="../media/image58.png"/><Relationship Id="rId20" Type="http://schemas.openxmlformats.org/officeDocument/2006/relationships/image" Target="../media/image32.png"/><Relationship Id="rId41" Type="http://schemas.openxmlformats.org/officeDocument/2006/relationships/audio" Target="../media/audio1.wav"/><Relationship Id="rId54" Type="http://schemas.openxmlformats.org/officeDocument/2006/relationships/image" Target="../media/image50.jpeg"/><Relationship Id="rId62" Type="http://schemas.openxmlformats.org/officeDocument/2006/relationships/image" Target="../media/image54.jpeg"/><Relationship Id="rId70" Type="http://schemas.openxmlformats.org/officeDocument/2006/relationships/image" Target="../media/image60.jpeg"/><Relationship Id="rId75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0 -  Tamalou.wav">
            <a:hlinkClick r:id="" action="ppaction://media"/>
          </p:cNvPr>
          <p:cNvPicPr>
            <a:picLocks noRot="1" noChangeAspect="1"/>
          </p:cNvPicPr>
          <p:nvPr>
            <a:wavAudioFile r:embed="rId1" name="10 -  Tamalou.wav"/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3" descr="C:\Users\JCL\Desktop\anim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. 3548.wav">
            <a:hlinkClick r:id="" action="ppaction://media"/>
          </p:cNvPr>
          <p:cNvPicPr>
            <a:picLocks noRot="1" noChangeAspect="1"/>
          </p:cNvPicPr>
          <p:nvPr>
            <a:wavAudioFile r:embed="rId2" name="01. Bleu, Blanc, Blond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1. 3548.wav">
            <a:hlinkClick r:id="" action="ppaction://media"/>
          </p:cNvPr>
          <p:cNvPicPr>
            <a:picLocks noRot="1" noChangeAspect="1"/>
          </p:cNvPicPr>
          <p:nvPr>
            <a:wavAudioFile r:embed="rId3" name="21. Mike Brant - Laisse Moi T'aimer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7. 3548.wav">
            <a:hlinkClick r:id="" action="ppaction://media"/>
          </p:cNvPr>
          <p:cNvPicPr>
            <a:picLocks noRot="1" noChangeAspect="1"/>
          </p:cNvPicPr>
          <p:nvPr>
            <a:wavAudioFile r:embed="rId4" name="07. Début De Soirée - Nuit de Foli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200" y="6130925"/>
            <a:ext cx="10969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 descr="C:\Users\JCL\Desktop\LE TOP - FRANCOISE HARDY- 2023 - WEB FLAC 16BITS 44.1KHZ-EICHBAUM+MP3.Wawacity.boo\cover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700" y="1873250"/>
            <a:ext cx="3082925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5" descr="C:\Users\JCL\Desktop\cd3.gif"/>
          <p:cNvPicPr>
            <a:picLocks noChangeAspect="1" noChangeArrowheads="1" noCrop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0" y="665163"/>
            <a:ext cx="676275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566863" y="1471613"/>
            <a:ext cx="6118225" cy="364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01 -  Il voyage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02 -  Traume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03 -  So Sad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04 -  Mode d'emploi _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05 -  Que reste t-il de nos amours _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06 -  Si c'est vraiment vraiment vrai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07 -  I'll Be Seeing You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08 -  Je te cherche (Remasterisé en 2016)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09 -  Moi vouloir toi (Version originale)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10 -  Tamalou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11 -  Vip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12 -  Dix heures en été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13 -  Clair-obscur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14 -  Seras-tu là _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15 -  Chère amie (Toutes mes excuses)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16 -  Chanson de la sorcière (Version edit)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17 -  À cache-cache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18 -  Des lendemains qui chantent (feat. Benjamin Biolay)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19 -  Pourquoi vous _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20 -  La pluie sans parapluie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21 -  Juke Box (Young Pulse Remix) (Radio Edit)</a:t>
            </a:r>
          </a:p>
        </p:txBody>
      </p:sp>
      <p:pic>
        <p:nvPicPr>
          <p:cNvPr id="3078" name="Picture 7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100513"/>
            <a:ext cx="3095625" cy="258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9" descr="C:\Users\JCL\Desktop\Image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0275" y="3933825"/>
            <a:ext cx="2944813" cy="274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425" y="63865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788" y="63833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25" y="4795838"/>
            <a:ext cx="76200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3" name="01 -  Il voyage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5" name="02 -  Traume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7" name="03 -  So Sad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29" name="04 -  Mode d'emploi _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1" name="05 -  Que reste t-il de nos amours _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3" name="06 -  Si c'est vraiment vraiment vrai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5" name="07 -  I'll Be Seeing You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7" name="08 -  Je te cherche (Remasterisé en 2016)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39" name="09 -  Moi vouloir toi (Version originale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1" name="10 -  Tamalou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3" name="11 -  Vip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5" name="12 -  Dix heures en été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7" name="13 -  Clair-obscur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49" name="14 -  Seras-tu là _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1" name="15 -  Chère amie (Toutes mes excuses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3" name="16 -  Chanson de la sorcière (Version edit)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5" name="17 -  À cache-cache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7" name="18 -  Des lendemains qui chantent (feat. Benjamin Biolay)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59" name="19 -  Pourquoi vous _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1" name="20 -  La pluie sans paraplui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69" name="21 -  Juke Box (Young Pulse Remix) (Radio Edit)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688" y="2924175"/>
            <a:ext cx="369887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057650" y="6269038"/>
            <a:ext cx="787400" cy="287337"/>
          </a:xfrm>
          <a:prstGeom prst="frame">
            <a:avLst>
              <a:gd name="adj1" fmla="val 11262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9" descr="C:\Users\JCL\Desktop\LE TOP - FRANCOISE HARDY- 2023 - WEB FLAC 16BITS 44.1KHZ-EICHBAUM+MP3.Wawacity.boo\cover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95438"/>
            <a:ext cx="1328737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3688"/>
          </a:xfrm>
          <a:prstGeom prst="frame">
            <a:avLst>
              <a:gd name="adj1" fmla="val 6684"/>
            </a:avLst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8" name="Picture 71" descr="C:\Users\JCL\Desktop\cccc_détouré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8" y="2841625"/>
            <a:ext cx="1855787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4" descr="C:\Users\Solenn\Desktop\111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475" y="48228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75" y="5416550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72" descr="C:\Users\JCL\Desktop\SMYLET 2\fleur 22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763" y="5767032"/>
            <a:ext cx="923925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139</Words>
  <Application>Microsoft Office PowerPoint</Application>
  <PresentationFormat>Affichage à l'écran (4:3)</PresentationFormat>
  <Paragraphs>24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2024-06-12T07:13:10Z</dcterms:modified>
</cp:coreProperties>
</file>