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ZfrA14MvMr1s5NYGVlcmw==" hashData="FSyCEsehr1YdbuyofM2jNJjoc8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41" autoAdjust="0"/>
    <p:restoredTop sz="94660" autoAdjust="0"/>
  </p:normalViewPr>
  <p:slideViewPr>
    <p:cSldViewPr>
      <p:cViewPr>
        <p:scale>
          <a:sx n="83" d="100"/>
          <a:sy n="83" d="100"/>
        </p:scale>
        <p:origin x="-108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251019-9818-41DE-B6F1-0D9DA68E672B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D16A6B-4530-4EE1-BA99-F86F46AB05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277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669ADD-439B-4E2D-9121-F57C2423547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A257F4-5D45-4A73-B96F-544213C3C0F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D09A3F-68E3-4FED-AFD8-B9A125EF108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A812B-A398-4D40-8BF0-7E9199080D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030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29EFA-4C9B-4BDD-8E61-CA6490C2DD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4859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A51B5-8972-438D-9910-0F5BE27B35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09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1057C-7107-46EB-9140-BB75B961B5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1198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AD473-92B8-4DEC-A575-E41FE93E34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118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26FD9-6BC3-4846-977B-E3BA399124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275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D6E13-B6DB-4318-A3D1-0DCA9D026A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503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49DB7-C76A-428C-8CAD-30A39C4C40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4384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F474D-04AF-474E-906C-174B260DBA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4212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CA87B-45FD-4885-81A5-EB21E661C7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8346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2BA90-631A-40DC-9FF5-16D05D07A1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9032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5C53D1-60A4-470F-A9BF-E4DF4B6C7F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18" Type="http://schemas.openxmlformats.org/officeDocument/2006/relationships/image" Target="../media/image12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gif"/><Relationship Id="rId26" Type="http://schemas.openxmlformats.org/officeDocument/2006/relationships/image" Target="../media/image36.jpeg"/><Relationship Id="rId39" Type="http://schemas.openxmlformats.org/officeDocument/2006/relationships/audio" Target="../media/audio12.wav"/><Relationship Id="rId21" Type="http://schemas.openxmlformats.org/officeDocument/2006/relationships/image" Target="../media/image33.gif"/><Relationship Id="rId34" Type="http://schemas.openxmlformats.org/officeDocument/2006/relationships/image" Target="../media/image40.jpeg"/><Relationship Id="rId42" Type="http://schemas.openxmlformats.org/officeDocument/2006/relationships/image" Target="../media/image44.jpeg"/><Relationship Id="rId47" Type="http://schemas.openxmlformats.org/officeDocument/2006/relationships/audio" Target="../media/audio16.wav"/><Relationship Id="rId50" Type="http://schemas.openxmlformats.org/officeDocument/2006/relationships/image" Target="../media/image48.jpeg"/><Relationship Id="rId55" Type="http://schemas.openxmlformats.org/officeDocument/2006/relationships/audio" Target="../media/audio20.wav"/><Relationship Id="rId63" Type="http://schemas.openxmlformats.org/officeDocument/2006/relationships/image" Target="../media/image55.gif"/><Relationship Id="rId68" Type="http://schemas.openxmlformats.org/officeDocument/2006/relationships/image" Target="../media/image59.png"/><Relationship Id="rId76" Type="http://schemas.openxmlformats.org/officeDocument/2006/relationships/audio" Target="../media/audio26.wav"/><Relationship Id="rId7" Type="http://schemas.openxmlformats.org/officeDocument/2006/relationships/image" Target="../media/image19.gif"/><Relationship Id="rId71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audio" Target="../media/audio7.wav"/><Relationship Id="rId11" Type="http://schemas.openxmlformats.org/officeDocument/2006/relationships/image" Target="../media/image23.jpeg"/><Relationship Id="rId24" Type="http://schemas.openxmlformats.org/officeDocument/2006/relationships/image" Target="../media/image35.jpeg"/><Relationship Id="rId32" Type="http://schemas.openxmlformats.org/officeDocument/2006/relationships/image" Target="../media/image39.jpeg"/><Relationship Id="rId37" Type="http://schemas.openxmlformats.org/officeDocument/2006/relationships/audio" Target="../media/audio11.wav"/><Relationship Id="rId40" Type="http://schemas.openxmlformats.org/officeDocument/2006/relationships/image" Target="../media/image43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52.jpeg"/><Relationship Id="rId66" Type="http://schemas.openxmlformats.org/officeDocument/2006/relationships/image" Target="../media/image7.gif"/><Relationship Id="rId74" Type="http://schemas.openxmlformats.org/officeDocument/2006/relationships/audio" Target="../media/audio25.wav"/><Relationship Id="rId79" Type="http://schemas.openxmlformats.org/officeDocument/2006/relationships/image" Target="../media/image67.png"/><Relationship Id="rId5" Type="http://schemas.openxmlformats.org/officeDocument/2006/relationships/image" Target="../media/image17.png"/><Relationship Id="rId61" Type="http://schemas.openxmlformats.org/officeDocument/2006/relationships/audio" Target="../media/audio23.wav"/><Relationship Id="rId82" Type="http://schemas.openxmlformats.org/officeDocument/2006/relationships/image" Target="../media/image70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31" Type="http://schemas.openxmlformats.org/officeDocument/2006/relationships/audio" Target="../media/audio8.wav"/><Relationship Id="rId44" Type="http://schemas.openxmlformats.org/officeDocument/2006/relationships/image" Target="../media/image45.jpeg"/><Relationship Id="rId52" Type="http://schemas.openxmlformats.org/officeDocument/2006/relationships/image" Target="../media/image49.jpeg"/><Relationship Id="rId60" Type="http://schemas.openxmlformats.org/officeDocument/2006/relationships/image" Target="../media/image53.jpeg"/><Relationship Id="rId65" Type="http://schemas.openxmlformats.org/officeDocument/2006/relationships/image" Target="../media/image57.png"/><Relationship Id="rId73" Type="http://schemas.openxmlformats.org/officeDocument/2006/relationships/image" Target="../media/image63.gif"/><Relationship Id="rId78" Type="http://schemas.openxmlformats.org/officeDocument/2006/relationships/image" Target="../media/image66.jpeg"/><Relationship Id="rId81" Type="http://schemas.openxmlformats.org/officeDocument/2006/relationships/image" Target="../media/image69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6.png"/><Relationship Id="rId22" Type="http://schemas.openxmlformats.org/officeDocument/2006/relationships/image" Target="../media/image34.jpeg"/><Relationship Id="rId27" Type="http://schemas.openxmlformats.org/officeDocument/2006/relationships/audio" Target="../media/audio6.wav"/><Relationship Id="rId30" Type="http://schemas.openxmlformats.org/officeDocument/2006/relationships/image" Target="../media/image38.jpeg"/><Relationship Id="rId35" Type="http://schemas.openxmlformats.org/officeDocument/2006/relationships/audio" Target="../media/audio10.wav"/><Relationship Id="rId43" Type="http://schemas.openxmlformats.org/officeDocument/2006/relationships/audio" Target="../media/audio14.wav"/><Relationship Id="rId48" Type="http://schemas.openxmlformats.org/officeDocument/2006/relationships/image" Target="../media/image47.jpeg"/><Relationship Id="rId56" Type="http://schemas.openxmlformats.org/officeDocument/2006/relationships/image" Target="../media/image51.jpeg"/><Relationship Id="rId64" Type="http://schemas.openxmlformats.org/officeDocument/2006/relationships/image" Target="../media/image56.png"/><Relationship Id="rId69" Type="http://schemas.openxmlformats.org/officeDocument/2006/relationships/audio" Target="../media/audio24.wav"/><Relationship Id="rId77" Type="http://schemas.openxmlformats.org/officeDocument/2006/relationships/image" Target="../media/image65.jpeg"/><Relationship Id="rId8" Type="http://schemas.openxmlformats.org/officeDocument/2006/relationships/image" Target="../media/image20.gif"/><Relationship Id="rId51" Type="http://schemas.openxmlformats.org/officeDocument/2006/relationships/audio" Target="../media/audio18.wav"/><Relationship Id="rId72" Type="http://schemas.openxmlformats.org/officeDocument/2006/relationships/image" Target="../media/image62.png"/><Relationship Id="rId80" Type="http://schemas.openxmlformats.org/officeDocument/2006/relationships/image" Target="../media/image68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audio" Target="../media/audio1.wav"/><Relationship Id="rId33" Type="http://schemas.openxmlformats.org/officeDocument/2006/relationships/audio" Target="../media/audio9.wav"/><Relationship Id="rId38" Type="http://schemas.openxmlformats.org/officeDocument/2006/relationships/image" Target="../media/image42.jpeg"/><Relationship Id="rId46" Type="http://schemas.openxmlformats.org/officeDocument/2006/relationships/image" Target="../media/image46.jpeg"/><Relationship Id="rId59" Type="http://schemas.openxmlformats.org/officeDocument/2006/relationships/audio" Target="../media/audio22.wav"/><Relationship Id="rId67" Type="http://schemas.openxmlformats.org/officeDocument/2006/relationships/image" Target="../media/image58.png"/><Relationship Id="rId20" Type="http://schemas.openxmlformats.org/officeDocument/2006/relationships/image" Target="../media/image32.png"/><Relationship Id="rId41" Type="http://schemas.openxmlformats.org/officeDocument/2006/relationships/audio" Target="../media/audio13.wav"/><Relationship Id="rId54" Type="http://schemas.openxmlformats.org/officeDocument/2006/relationships/image" Target="../media/image50.jpeg"/><Relationship Id="rId62" Type="http://schemas.openxmlformats.org/officeDocument/2006/relationships/image" Target="../media/image54.jpeg"/><Relationship Id="rId70" Type="http://schemas.openxmlformats.org/officeDocument/2006/relationships/image" Target="../media/image60.jpeg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openxmlformats.org/officeDocument/2006/relationships/image" Target="../media/image27.png"/><Relationship Id="rId23" Type="http://schemas.openxmlformats.org/officeDocument/2006/relationships/audio" Target="../media/audio5.wav"/><Relationship Id="rId28" Type="http://schemas.openxmlformats.org/officeDocument/2006/relationships/image" Target="../media/image37.jpeg"/><Relationship Id="rId36" Type="http://schemas.openxmlformats.org/officeDocument/2006/relationships/image" Target="../media/image41.jpeg"/><Relationship Id="rId49" Type="http://schemas.openxmlformats.org/officeDocument/2006/relationships/audio" Target="../media/audio17.wav"/><Relationship Id="rId57" Type="http://schemas.openxmlformats.org/officeDocument/2006/relationships/audio" Target="../media/audio2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2 -  Tous les garçons et les filles (Slow).wav">
            <a:hlinkClick r:id="" action="ppaction://media"/>
          </p:cNvPr>
          <p:cNvPicPr>
            <a:picLocks noRot="1" noChangeAspect="1"/>
          </p:cNvPicPr>
          <p:nvPr>
            <a:wavAudioFile r:embed="rId1" name="02 -  Tous les garçons et les filles (Slow)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m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. 955.wav">
            <a:hlinkClick r:id="" action="ppaction://media"/>
          </p:cNvPr>
          <p:cNvPicPr>
            <a:picLocks noRot="1" noChangeAspect="1"/>
          </p:cNvPicPr>
          <p:nvPr>
            <a:wavAudioFile r:embed="rId2" name="01. Bleu, Blanc, Blond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1. 955.wav">
            <a:hlinkClick r:id="" action="ppaction://media"/>
          </p:cNvPr>
          <p:cNvPicPr>
            <a:picLocks noRot="1" noChangeAspect="1"/>
          </p:cNvPicPr>
          <p:nvPr>
            <a:wavAudioFile r:embed="rId3" name="21. Mike Brant - Laisse Moi T'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. 955.wav">
            <a:hlinkClick r:id="" action="ppaction://media"/>
          </p:cNvPr>
          <p:cNvPicPr>
            <a:picLocks noRot="1" noChangeAspect="1"/>
          </p:cNvPicPr>
          <p:nvPr>
            <a:wavAudioFile r:embed="rId4" name="07. Début De Soirée - Nuit de Foli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873250"/>
            <a:ext cx="308292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chemeClr val="tx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988" y="658304"/>
            <a:ext cx="651519" cy="28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66863" y="1471613"/>
            <a:ext cx="6118225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 J'écoute de la musique saoûle (Woody Braun Remix) (Radio Edit)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 Tous les garçons et les filles (Slow)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 La question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 L'anamour (Remasterisé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 Le crabe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 Etonnez-moi, Benoît (Version Single ; 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 If You Listen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 Des ronds dans l'eau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 Il n'y a pas d'amour heureux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 Loving You (Remasterisé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 Soleil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 You're My Home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 Le danger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 Mer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 La berlue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 Until It's Time for You to Go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 Le temps de l'amour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 Voilà (Remasterisé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 Chanson sur toi et nous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 Noir sur blanc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21-  Celui que tu veux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 Modern Style (feat. Alain Delon)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 Song of Winter</a:t>
            </a:r>
          </a:p>
        </p:txBody>
      </p:sp>
      <p:pic>
        <p:nvPicPr>
          <p:cNvPr id="3078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100513"/>
            <a:ext cx="3095625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9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713" y="3644900"/>
            <a:ext cx="3254375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-  J'écoute de la musique saoûle (Woody Braun Remix) (Radio Edit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-  Tous les garçons et les filles (Slow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-  La question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-  L'anamour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-  Le crab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-  Etonnez-moi, Benoît (Version Single ; 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-  If You Liste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-  Des ronds dans l'ea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-  Il n'y a pas d'amour heureux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-  Loving You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-  Soleil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-  You're My Hom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-  Le dange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-  Me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-  La berlu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-  Until It's Time for You to Go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-  Le temps de l'amour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-  Voilà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-  Chanson sur toi et nous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-  Noir sur blanc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-  Celui que tu veux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13063"/>
            <a:ext cx="36988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57650" y="6269038"/>
            <a:ext cx="787400" cy="287337"/>
          </a:xfrm>
          <a:prstGeom prst="frame">
            <a:avLst>
              <a:gd name="adj1" fmla="val 11262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1" descr="D:\NUMEROS JUKEBOX NOIR\22 (FILEminimizer).jpg">
            <a:hlinkClick r:id="" action="ppaction://noaction" highlightClick="1">
              <a:snd r:embed="rId74" name="22 -  Modern Style (feat. Alain Delon)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913063"/>
            <a:ext cx="368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2" descr="D:\NUMEROS JUKEBOX NOIR\23 (FILEminimizer).jpg">
            <a:hlinkClick r:id="" action="ppaction://noaction" highlightClick="1">
              <a:snd r:embed="rId76" name="23 -  Song of Winter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291782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5438"/>
            <a:ext cx="132873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1" descr="C:\Users\JCL\Desktop\cccc_détouré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841625"/>
            <a:ext cx="1855787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5" y="48228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16550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2" descr="C:\Users\JCL\Desktop\SMYLET 2\fleur 22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5586413"/>
            <a:ext cx="9239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Affichage à l'écran (4:3)</PresentationFormat>
  <Paragraphs>26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2024-06-12T07:11:35Z</dcterms:modified>
</cp:coreProperties>
</file>