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5" r:id="rId2"/>
    <p:sldId id="363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6eeAwthTZ20eLrd3zjoXg==" hashData="vELnncSw2h3JM6FtyvQrRAFJpG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9D8"/>
    <a:srgbClr val="D1FFFF"/>
    <a:srgbClr val="915945"/>
    <a:srgbClr val="683400"/>
    <a:srgbClr val="25FFFF"/>
    <a:srgbClr val="9E0075"/>
    <a:srgbClr val="860C6F"/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320" autoAdjust="0"/>
    <p:restoredTop sz="94660" autoAdjust="0"/>
  </p:normalViewPr>
  <p:slideViewPr>
    <p:cSldViewPr>
      <p:cViewPr>
        <p:scale>
          <a:sx n="81" d="100"/>
          <a:sy n="81" d="100"/>
        </p:scale>
        <p:origin x="-1109" y="-24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A76AA55-8788-477B-A92E-9F4B283AB78C}" type="datetimeFigureOut">
              <a:rPr lang="fr-FR"/>
              <a:pPr>
                <a:defRPr/>
              </a:pPr>
              <a:t>12/06/2024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200D2D2-A5E3-4FF5-AF4B-579F78CFBC2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4043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F62BE39-3FF0-4FDC-8B12-18422966A7F4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01850DA-07DC-4EAC-8954-EC0E8D57DA6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53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D6BBB1C-A7CE-4145-8B53-082B445B608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A3F0FF-143C-446A-B252-1E2E77162A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43258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BA47BF-74C5-431F-AE09-1E20525F3A2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1992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30AA65-CF0E-4B27-A572-50174FEA852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4452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3C9BC9-DAA3-48A8-92EE-D66B732902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590387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8D528F-27B5-4C9A-ADFD-80116573DB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81798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E2313A-A426-4F79-A403-3AC34D0C909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71344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B2F8B2-36BB-44EA-B744-28C9F76C4E0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93566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03B520-363A-4844-9683-C4A7B34D62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51875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A8F137-952E-404F-8F19-6FA38660368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57598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8D99AE-7C0D-4396-9BB4-3DE102B8C9C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55891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7559A8-5B3E-4808-84D9-058ED5DE906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58623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85000">
              <a:schemeClr val="tx1"/>
            </a:gs>
            <a:gs pos="67000">
              <a:schemeClr val="tx1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5A8F99C-15F9-4D0B-9644-CCD5C84FA9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13" Type="http://schemas.openxmlformats.org/officeDocument/2006/relationships/image" Target="../media/image7.gif"/><Relationship Id="rId18" Type="http://schemas.openxmlformats.org/officeDocument/2006/relationships/image" Target="../media/image12.jpeg"/><Relationship Id="rId3" Type="http://schemas.openxmlformats.org/officeDocument/2006/relationships/audio" Target="../media/audio3.wav"/><Relationship Id="rId7" Type="http://schemas.openxmlformats.org/officeDocument/2006/relationships/image" Target="../media/image1.png"/><Relationship Id="rId12" Type="http://schemas.openxmlformats.org/officeDocument/2006/relationships/image" Target="../media/image6.gif"/><Relationship Id="rId17" Type="http://schemas.openxmlformats.org/officeDocument/2006/relationships/image" Target="../media/image11.gif"/><Relationship Id="rId2" Type="http://schemas.openxmlformats.org/officeDocument/2006/relationships/audio" Target="../media/audio2.wav"/><Relationship Id="rId16" Type="http://schemas.openxmlformats.org/officeDocument/2006/relationships/image" Target="../media/image10.jpeg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jpeg"/><Relationship Id="rId10" Type="http://schemas.openxmlformats.org/officeDocument/2006/relationships/image" Target="../media/image4.png"/><Relationship Id="rId4" Type="http://schemas.openxmlformats.org/officeDocument/2006/relationships/audio" Target="../media/audio4.wav"/><Relationship Id="rId9" Type="http://schemas.openxmlformats.org/officeDocument/2006/relationships/image" Target="../media/image3.png"/><Relationship Id="rId1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5.png"/><Relationship Id="rId18" Type="http://schemas.openxmlformats.org/officeDocument/2006/relationships/image" Target="../media/image30.gif"/><Relationship Id="rId26" Type="http://schemas.openxmlformats.org/officeDocument/2006/relationships/image" Target="../media/image36.jpeg"/><Relationship Id="rId39" Type="http://schemas.openxmlformats.org/officeDocument/2006/relationships/audio" Target="../media/audio12.wav"/><Relationship Id="rId21" Type="http://schemas.openxmlformats.org/officeDocument/2006/relationships/image" Target="../media/image33.gif"/><Relationship Id="rId34" Type="http://schemas.openxmlformats.org/officeDocument/2006/relationships/image" Target="../media/image40.jpeg"/><Relationship Id="rId42" Type="http://schemas.openxmlformats.org/officeDocument/2006/relationships/image" Target="../media/image44.jpeg"/><Relationship Id="rId47" Type="http://schemas.openxmlformats.org/officeDocument/2006/relationships/audio" Target="../media/audio16.wav"/><Relationship Id="rId50" Type="http://schemas.openxmlformats.org/officeDocument/2006/relationships/image" Target="../media/image48.jpeg"/><Relationship Id="rId55" Type="http://schemas.openxmlformats.org/officeDocument/2006/relationships/audio" Target="../media/audio20.wav"/><Relationship Id="rId63" Type="http://schemas.openxmlformats.org/officeDocument/2006/relationships/image" Target="../media/image55.gif"/><Relationship Id="rId68" Type="http://schemas.openxmlformats.org/officeDocument/2006/relationships/image" Target="../media/image59.png"/><Relationship Id="rId76" Type="http://schemas.openxmlformats.org/officeDocument/2006/relationships/audio" Target="../media/audio26.wav"/><Relationship Id="rId7" Type="http://schemas.openxmlformats.org/officeDocument/2006/relationships/image" Target="../media/image19.gif"/><Relationship Id="rId71" Type="http://schemas.openxmlformats.org/officeDocument/2006/relationships/image" Target="../media/image61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8.png"/><Relationship Id="rId29" Type="http://schemas.openxmlformats.org/officeDocument/2006/relationships/audio" Target="../media/audio8.wav"/><Relationship Id="rId11" Type="http://schemas.openxmlformats.org/officeDocument/2006/relationships/image" Target="../media/image23.jpeg"/><Relationship Id="rId24" Type="http://schemas.openxmlformats.org/officeDocument/2006/relationships/image" Target="../media/image35.jpeg"/><Relationship Id="rId32" Type="http://schemas.openxmlformats.org/officeDocument/2006/relationships/image" Target="../media/image39.jpeg"/><Relationship Id="rId37" Type="http://schemas.openxmlformats.org/officeDocument/2006/relationships/audio" Target="../media/audio11.wav"/><Relationship Id="rId40" Type="http://schemas.openxmlformats.org/officeDocument/2006/relationships/image" Target="../media/image43.jpeg"/><Relationship Id="rId45" Type="http://schemas.openxmlformats.org/officeDocument/2006/relationships/audio" Target="../media/audio15.wav"/><Relationship Id="rId53" Type="http://schemas.openxmlformats.org/officeDocument/2006/relationships/audio" Target="../media/audio19.wav"/><Relationship Id="rId58" Type="http://schemas.openxmlformats.org/officeDocument/2006/relationships/image" Target="../media/image52.jpeg"/><Relationship Id="rId66" Type="http://schemas.openxmlformats.org/officeDocument/2006/relationships/image" Target="../media/image7.gif"/><Relationship Id="rId74" Type="http://schemas.openxmlformats.org/officeDocument/2006/relationships/audio" Target="../media/audio25.wav"/><Relationship Id="rId79" Type="http://schemas.openxmlformats.org/officeDocument/2006/relationships/image" Target="../media/image67.png"/><Relationship Id="rId5" Type="http://schemas.openxmlformats.org/officeDocument/2006/relationships/image" Target="../media/image17.png"/><Relationship Id="rId61" Type="http://schemas.openxmlformats.org/officeDocument/2006/relationships/audio" Target="../media/audio23.wav"/><Relationship Id="rId82" Type="http://schemas.openxmlformats.org/officeDocument/2006/relationships/image" Target="../media/image70.png"/><Relationship Id="rId10" Type="http://schemas.openxmlformats.org/officeDocument/2006/relationships/image" Target="../media/image22.png"/><Relationship Id="rId19" Type="http://schemas.openxmlformats.org/officeDocument/2006/relationships/image" Target="../media/image31.png"/><Relationship Id="rId31" Type="http://schemas.openxmlformats.org/officeDocument/2006/relationships/audio" Target="../media/audio9.wav"/><Relationship Id="rId44" Type="http://schemas.openxmlformats.org/officeDocument/2006/relationships/image" Target="../media/image45.jpeg"/><Relationship Id="rId52" Type="http://schemas.openxmlformats.org/officeDocument/2006/relationships/image" Target="../media/image49.jpeg"/><Relationship Id="rId60" Type="http://schemas.openxmlformats.org/officeDocument/2006/relationships/image" Target="../media/image53.jpeg"/><Relationship Id="rId65" Type="http://schemas.openxmlformats.org/officeDocument/2006/relationships/image" Target="../media/image57.png"/><Relationship Id="rId73" Type="http://schemas.openxmlformats.org/officeDocument/2006/relationships/image" Target="../media/image63.gif"/><Relationship Id="rId78" Type="http://schemas.openxmlformats.org/officeDocument/2006/relationships/image" Target="../media/image66.jpeg"/><Relationship Id="rId81" Type="http://schemas.openxmlformats.org/officeDocument/2006/relationships/image" Target="../media/image69.png"/><Relationship Id="rId4" Type="http://schemas.openxmlformats.org/officeDocument/2006/relationships/image" Target="../media/image16.png"/><Relationship Id="rId9" Type="http://schemas.openxmlformats.org/officeDocument/2006/relationships/image" Target="../media/image21.gif"/><Relationship Id="rId14" Type="http://schemas.openxmlformats.org/officeDocument/2006/relationships/image" Target="../media/image26.png"/><Relationship Id="rId22" Type="http://schemas.openxmlformats.org/officeDocument/2006/relationships/image" Target="../media/image34.jpeg"/><Relationship Id="rId27" Type="http://schemas.openxmlformats.org/officeDocument/2006/relationships/audio" Target="../media/audio7.wav"/><Relationship Id="rId30" Type="http://schemas.openxmlformats.org/officeDocument/2006/relationships/image" Target="../media/image38.jpeg"/><Relationship Id="rId35" Type="http://schemas.openxmlformats.org/officeDocument/2006/relationships/audio" Target="../media/audio1.wav"/><Relationship Id="rId43" Type="http://schemas.openxmlformats.org/officeDocument/2006/relationships/audio" Target="../media/audio14.wav"/><Relationship Id="rId48" Type="http://schemas.openxmlformats.org/officeDocument/2006/relationships/image" Target="../media/image47.jpeg"/><Relationship Id="rId56" Type="http://schemas.openxmlformats.org/officeDocument/2006/relationships/image" Target="../media/image51.jpeg"/><Relationship Id="rId64" Type="http://schemas.openxmlformats.org/officeDocument/2006/relationships/image" Target="../media/image56.png"/><Relationship Id="rId69" Type="http://schemas.openxmlformats.org/officeDocument/2006/relationships/audio" Target="../media/audio24.wav"/><Relationship Id="rId77" Type="http://schemas.openxmlformats.org/officeDocument/2006/relationships/image" Target="../media/image65.jpeg"/><Relationship Id="rId8" Type="http://schemas.openxmlformats.org/officeDocument/2006/relationships/image" Target="../media/image20.gif"/><Relationship Id="rId51" Type="http://schemas.openxmlformats.org/officeDocument/2006/relationships/audio" Target="../media/audio18.wav"/><Relationship Id="rId72" Type="http://schemas.openxmlformats.org/officeDocument/2006/relationships/image" Target="../media/image62.png"/><Relationship Id="rId80" Type="http://schemas.openxmlformats.org/officeDocument/2006/relationships/image" Target="../media/image68.png"/><Relationship Id="rId3" Type="http://schemas.openxmlformats.org/officeDocument/2006/relationships/image" Target="../media/image15.png"/><Relationship Id="rId12" Type="http://schemas.openxmlformats.org/officeDocument/2006/relationships/image" Target="../media/image24.png"/><Relationship Id="rId17" Type="http://schemas.openxmlformats.org/officeDocument/2006/relationships/image" Target="../media/image29.png"/><Relationship Id="rId25" Type="http://schemas.openxmlformats.org/officeDocument/2006/relationships/audio" Target="../media/audio6.wav"/><Relationship Id="rId33" Type="http://schemas.openxmlformats.org/officeDocument/2006/relationships/audio" Target="../media/audio10.wav"/><Relationship Id="rId38" Type="http://schemas.openxmlformats.org/officeDocument/2006/relationships/image" Target="../media/image42.jpeg"/><Relationship Id="rId46" Type="http://schemas.openxmlformats.org/officeDocument/2006/relationships/image" Target="../media/image46.jpeg"/><Relationship Id="rId59" Type="http://schemas.openxmlformats.org/officeDocument/2006/relationships/audio" Target="../media/audio22.wav"/><Relationship Id="rId67" Type="http://schemas.openxmlformats.org/officeDocument/2006/relationships/image" Target="../media/image58.png"/><Relationship Id="rId20" Type="http://schemas.openxmlformats.org/officeDocument/2006/relationships/image" Target="../media/image32.png"/><Relationship Id="rId41" Type="http://schemas.openxmlformats.org/officeDocument/2006/relationships/audio" Target="../media/audio13.wav"/><Relationship Id="rId54" Type="http://schemas.openxmlformats.org/officeDocument/2006/relationships/image" Target="../media/image50.jpeg"/><Relationship Id="rId62" Type="http://schemas.openxmlformats.org/officeDocument/2006/relationships/image" Target="../media/image54.jpeg"/><Relationship Id="rId70" Type="http://schemas.openxmlformats.org/officeDocument/2006/relationships/image" Target="../media/image60.jpeg"/><Relationship Id="rId75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Relationship Id="rId15" Type="http://schemas.openxmlformats.org/officeDocument/2006/relationships/image" Target="../media/image27.png"/><Relationship Id="rId23" Type="http://schemas.openxmlformats.org/officeDocument/2006/relationships/audio" Target="../media/audio5.wav"/><Relationship Id="rId28" Type="http://schemas.openxmlformats.org/officeDocument/2006/relationships/image" Target="../media/image37.jpeg"/><Relationship Id="rId36" Type="http://schemas.openxmlformats.org/officeDocument/2006/relationships/image" Target="../media/image41.jpeg"/><Relationship Id="rId49" Type="http://schemas.openxmlformats.org/officeDocument/2006/relationships/audio" Target="../media/audio17.wav"/><Relationship Id="rId57" Type="http://schemas.openxmlformats.org/officeDocument/2006/relationships/audio" Target="../media/audio2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7 -  Mon amie la rose.wav">
            <a:hlinkClick r:id="" action="ppaction://media"/>
          </p:cNvPr>
          <p:cNvPicPr>
            <a:picLocks noRot="1" noChangeAspect="1"/>
          </p:cNvPicPr>
          <p:nvPr>
            <a:wavAudioFile r:embed="rId1" name="07 -  Mon amie la rose.wav"/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3" descr="C:\Users\JCL\Desktop\anim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1. 2850.wav">
            <a:hlinkClick r:id="" action="ppaction://media"/>
          </p:cNvPr>
          <p:cNvPicPr>
            <a:picLocks noRot="1" noChangeAspect="1"/>
          </p:cNvPicPr>
          <p:nvPr>
            <a:wavAudioFile r:embed="rId2" name="01. Bleu, Blanc, Blond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1. 2850.wav">
            <a:hlinkClick r:id="" action="ppaction://media"/>
          </p:cNvPr>
          <p:cNvPicPr>
            <a:picLocks noRot="1" noChangeAspect="1"/>
          </p:cNvPicPr>
          <p:nvPr>
            <a:wavAudioFile r:embed="rId3" name="21. Mike Brant - Laisse Moi T'aimer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7. 2866.wav">
            <a:hlinkClick r:id="" action="ppaction://media"/>
          </p:cNvPr>
          <p:cNvPicPr>
            <a:picLocks noRot="1" noChangeAspect="1"/>
          </p:cNvPicPr>
          <p:nvPr>
            <a:wavAudioFile r:embed="rId4" name="07. Début De Soirée - Nuit de Foli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200" y="6130925"/>
            <a:ext cx="109696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47813" y="1208088"/>
            <a:ext cx="5976937" cy="4464050"/>
          </a:xfrm>
          <a:prstGeom prst="frame">
            <a:avLst>
              <a:gd name="adj1" fmla="val 3068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" descr="C:\Users\JCL\Desktop\CD1.gif"/>
          <p:cNvPicPr>
            <a:picLocks noChangeAspect="1" noChangeArrowheads="1" noCrop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7863" y="696913"/>
            <a:ext cx="601662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2" descr="C:\Users\JCL\Desktop\LE TOP - FRANCOISE HARDY- 2023 - WEB FLAC 16BITS 44.1KHZ-EICHBAUM+MP3.Wawacity.boo\cover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700" y="1873250"/>
            <a:ext cx="3082925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anim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566863" y="1471613"/>
            <a:ext cx="6118225" cy="398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01 -  Au fil des nuits et des journées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02 -  Le large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03 -  V.I.P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04 -  Moi vouloir toi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05 -  Partir Quand Même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06 -  Puisque vous partez en voyage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07 -  Mon amie la rose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08 -  Soleil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09 -  Je n'attends plus personne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10 -  L'amitié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11 -  La maison où j'ai grandi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12 -  Jeanne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13 -  Blur - To the End (La Comedie) (2012 Remaster)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14 -  Puisque vous partez en voyage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15 -  Henri Salvador - Le fou de la reine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16 -  Comment te dire adieu (Remasterisé en 2016)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17 -  Ma jeunesse fout le camp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18 -  Message personnel (Remasterisé en 2013)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19 -  Je suis moi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20 -  Tant de belles choses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21 -  Et si je m'en vais avant toi (feat. Françoise Hardy)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22 -  Demain c'est hier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23 -  Un peu d'eau (Version Single)</a:t>
            </a:r>
          </a:p>
        </p:txBody>
      </p:sp>
      <p:pic>
        <p:nvPicPr>
          <p:cNvPr id="3078" name="Picture 7" descr="C:\Users\JCL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100513"/>
            <a:ext cx="3095625" cy="258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9" descr="C:\Users\JCL\Desktop\Image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0713" y="3644900"/>
            <a:ext cx="3254375" cy="303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25" y="638651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5788" y="638333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44713"/>
            <a:ext cx="477837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6463"/>
            <a:ext cx="40798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125" y="4795838"/>
            <a:ext cx="762000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381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3" name="01 -  Au fil des nuits et des journées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5" name="02 -  Le large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27" name="03 -  V.I.P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29" name="04 -  Moi vouloir toi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1" name="05 -  Partir Quand Mêm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3" name="06 -  Puisque vous partez en voyag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5" name="07 -  Mon amie la ros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37" name="08 -  Soleil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39" name="09 -  Je n'attends plus personne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1" name="10 -  L'amitié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3" name="11 -  La maison où j'ai grandi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5" name="12 -  Jeanne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47" name="13 -  Blur - To the End (La Comedie) (2012 Remaster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49" name="14 -  Puisque vous partez en voyage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1" name="15 -  Henri Salvador - Le fou de la reine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3" name="16 -  Comment te dire adieu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5" name="17 -  Ma jeunesse fout le camp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57" name="18 -  Message personnel (Remasterisé en 2013)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59" name="19 -  Je suis moi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1" name="20 -  Tant de belles choses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69" name="21 -  Et si je m'en vais avant toi (feat. Françoise Hardy).wav"/>
            </a:hlinkClick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2913063"/>
            <a:ext cx="369887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Cadre 65"/>
          <p:cNvSpPr/>
          <p:nvPr/>
        </p:nvSpPr>
        <p:spPr>
          <a:xfrm>
            <a:off x="4057650" y="6269038"/>
            <a:ext cx="787400" cy="287337"/>
          </a:xfrm>
          <a:prstGeom prst="frame">
            <a:avLst>
              <a:gd name="adj1" fmla="val 11262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61" descr="D:\NUMEROS JUKEBOX NOIR\22 (FILEminimizer).jpg">
            <a:hlinkClick r:id="" action="ppaction://noaction" highlightClick="1">
              <a:snd r:embed="rId74" name="22 -  Demain c'est hier.wav"/>
            </a:hlinkClick>
          </p:cNvPr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288" y="2913063"/>
            <a:ext cx="368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2" descr="D:\NUMEROS JUKEBOX NOIR\23 (FILEminimizer).jpg">
            <a:hlinkClick r:id="" action="ppaction://noaction" highlightClick="1">
              <a:snd r:embed="rId76" name="23 -  Un peu d'eau (Version Single)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475" y="291782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\Desktop\LE TOP - FRANCOISE HARDY- 2023 - WEB FLAC 16BITS 44.1KHZ-EICHBAUM+MP3.Wawacity.boo\cover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95438"/>
            <a:ext cx="1328737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3688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0" name="Picture 71" descr="C:\Users\JCL\Desktop\cccc_détouré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888" y="2841625"/>
            <a:ext cx="1855787" cy="305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4" descr="C:\Users\Solenn\Desktop\111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1475" y="48228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9" descr="C:\Users\Jclaude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5416550"/>
            <a:ext cx="658812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72" descr="C:\Users\JCL\Desktop\SMYLET 2\fleur 22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5586413"/>
            <a:ext cx="923925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163</Words>
  <Application>Microsoft Office PowerPoint</Application>
  <PresentationFormat>Affichage à l'écran (4:3)</PresentationFormat>
  <Paragraphs>26</Paragraphs>
  <Slides>3</Slides>
  <Notes>3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2024-06-12T07:09:19Z</dcterms:modified>
</cp:coreProperties>
</file>