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52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1alZY9ZnQyrnWGr0ijuGA==" hashData="XEGky1/fEGTwN2ETKlDuZquLq+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00"/>
    <a:srgbClr val="C40000"/>
    <a:srgbClr val="B40000"/>
    <a:srgbClr val="EE0000"/>
    <a:srgbClr val="9E0000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79" autoAdjust="0"/>
    <p:restoredTop sz="94660"/>
  </p:normalViewPr>
  <p:slideViewPr>
    <p:cSldViewPr>
      <p:cViewPr>
        <p:scale>
          <a:sx n="78" d="100"/>
          <a:sy n="78" d="100"/>
        </p:scale>
        <p:origin x="-1694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642F9F-B042-4B5E-940F-ACFEE0BDC475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70F8B6-2ED7-47AC-9709-8B42DA5410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8941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2F0A92-EEAE-4533-A19C-E9042F3E32E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200AF9-0B2D-4359-AA93-09B0CA1B018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05F14A2-0C29-40ED-ABD6-B697888A812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8F2A6-63F0-4460-9F3D-B0764C8D17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579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46C5F-7379-4B7B-B1D6-CF38260FE2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0780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C020D-D407-465D-BEDD-119A25B013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3881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4CB8C-D8D0-490B-B1AE-39A37F104D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2115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6317A-3CF7-4C93-A212-EDDFA2CD1C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2793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D6CDF-528E-4D74-8562-C0DDAB8897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6474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F4F53-B973-4837-ADCA-B174B1B75D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7990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80ECC-14F4-41C3-BF9B-8434F59A30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8113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F9B2E-DD04-4860-A4B0-0C1732435D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7607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AF97C-CD1E-47D2-B344-347D92852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554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E1786-EDB0-46FF-B9AD-A3B3C308E8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9378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7000">
              <a:srgbClr val="004600"/>
            </a:gs>
            <a:gs pos="65000">
              <a:schemeClr val="accent4">
                <a:lumMod val="10000"/>
              </a:schemeClr>
            </a:gs>
            <a:gs pos="7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3A7761-BBFF-4A4D-A711-D2CC51B00D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30.gif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41.jpeg"/><Relationship Id="rId50" Type="http://schemas.openxmlformats.org/officeDocument/2006/relationships/audio" Target="../media/audio12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52.gif"/><Relationship Id="rId76" Type="http://schemas.openxmlformats.org/officeDocument/2006/relationships/image" Target="../media/image57.jpeg"/><Relationship Id="rId7" Type="http://schemas.openxmlformats.org/officeDocument/2006/relationships/image" Target="../media/image15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2.jpeg"/><Relationship Id="rId11" Type="http://schemas.openxmlformats.org/officeDocument/2006/relationships/image" Target="../media/image19.jpeg"/><Relationship Id="rId24" Type="http://schemas.openxmlformats.org/officeDocument/2006/relationships/image" Target="../media/image28.png"/><Relationship Id="rId32" Type="http://schemas.openxmlformats.org/officeDocument/2006/relationships/audio" Target="../media/audio3.wav"/><Relationship Id="rId37" Type="http://schemas.openxmlformats.org/officeDocument/2006/relationships/image" Target="../media/image36.jpeg"/><Relationship Id="rId40" Type="http://schemas.openxmlformats.org/officeDocument/2006/relationships/audio" Target="../media/audio7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microsoft.com/office/2007/relationships/hdphoto" Target="../media/hdphoto6.wdp"/><Relationship Id="rId79" Type="http://schemas.openxmlformats.org/officeDocument/2006/relationships/image" Target="../media/image60.gif"/><Relationship Id="rId5" Type="http://schemas.openxmlformats.org/officeDocument/2006/relationships/image" Target="../media/image13.png"/><Relationship Id="rId61" Type="http://schemas.openxmlformats.org/officeDocument/2006/relationships/image" Target="../media/image48.jpeg"/><Relationship Id="rId82" Type="http://schemas.openxmlformats.org/officeDocument/2006/relationships/image" Target="../media/image62.png"/><Relationship Id="rId10" Type="http://schemas.openxmlformats.org/officeDocument/2006/relationships/image" Target="../media/image18.png"/><Relationship Id="rId19" Type="http://schemas.openxmlformats.org/officeDocument/2006/relationships/image" Target="../media/image25.png"/><Relationship Id="rId31" Type="http://schemas.openxmlformats.org/officeDocument/2006/relationships/image" Target="../media/image33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50.jpeg"/><Relationship Id="rId73" Type="http://schemas.openxmlformats.org/officeDocument/2006/relationships/image" Target="../media/image55.png"/><Relationship Id="rId78" Type="http://schemas.openxmlformats.org/officeDocument/2006/relationships/image" Target="../media/image59.gif"/><Relationship Id="rId81" Type="http://schemas.microsoft.com/office/2007/relationships/hdphoto" Target="../media/hdphoto7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microsoft.com/office/2007/relationships/hdphoto" Target="../media/hdphoto4.wdp"/><Relationship Id="rId27" Type="http://schemas.openxmlformats.org/officeDocument/2006/relationships/image" Target="../media/image31.jpeg"/><Relationship Id="rId30" Type="http://schemas.openxmlformats.org/officeDocument/2006/relationships/audio" Target="../media/audio1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3.jpeg"/><Relationship Id="rId77" Type="http://schemas.openxmlformats.org/officeDocument/2006/relationships/image" Target="../media/image58.jpeg"/><Relationship Id="rId8" Type="http://schemas.openxmlformats.org/officeDocument/2006/relationships/image" Target="../media/image16.gif"/><Relationship Id="rId51" Type="http://schemas.openxmlformats.org/officeDocument/2006/relationships/image" Target="../media/image43.jpeg"/><Relationship Id="rId72" Type="http://schemas.openxmlformats.org/officeDocument/2006/relationships/image" Target="../media/image4.gif"/><Relationship Id="rId80" Type="http://schemas.openxmlformats.org/officeDocument/2006/relationships/image" Target="../media/image61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9.png"/><Relationship Id="rId33" Type="http://schemas.openxmlformats.org/officeDocument/2006/relationships/image" Target="../media/image34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microsoft.com/office/2007/relationships/hdphoto" Target="../media/hdphoto3.wdp"/><Relationship Id="rId41" Type="http://schemas.openxmlformats.org/officeDocument/2006/relationships/image" Target="../media/image38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54.jpeg"/><Relationship Id="rId75" Type="http://schemas.openxmlformats.org/officeDocument/2006/relationships/image" Target="../media/image56.png"/><Relationship Id="rId83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2.png"/><Relationship Id="rId23" Type="http://schemas.openxmlformats.org/officeDocument/2006/relationships/image" Target="../media/image27.gif"/><Relationship Id="rId28" Type="http://schemas.openxmlformats.org/officeDocument/2006/relationships/audio" Target="../media/audio2.wav"/><Relationship Id="rId36" Type="http://schemas.openxmlformats.org/officeDocument/2006/relationships/audio" Target="../media/audio5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2 A3435.wav">
            <a:hlinkClick r:id="" action="ppaction://media"/>
          </p:cNvPr>
          <p:cNvPicPr>
            <a:picLocks noRot="1" noChangeAspect="1"/>
          </p:cNvPicPr>
          <p:nvPr>
            <a:wavAudioFile r:embed="rId1" name="02 Avant de t'en alle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111111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6350"/>
            <a:ext cx="915511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Jclaude\Desktop\Animation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85788"/>
            <a:ext cx="7632700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75" y="6083672"/>
            <a:ext cx="10604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077913"/>
            <a:ext cx="6337300" cy="4702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19713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8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30288"/>
            <a:ext cx="467995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Françoise Hardy - Super Top Hits by angus\pSlWQ9n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631950"/>
            <a:ext cx="37449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1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6350"/>
            <a:ext cx="915511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C:\Users\Jclaude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7594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048375" cy="4535488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55875" y="2078038"/>
            <a:ext cx="4319588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01.  Je Veux Qu'Il Revienne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02.  Avant de t'en aller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03.  J'suis d'accord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04.  L'Amour d'un garçon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05.  C'est à l'amour auquel je pense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06.  Va pas prendre un tambour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07.  Toi je ne t'oublierai pas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08.  La fille avec toi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09.  Oh oh chéri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10.  Ton meilleur ami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11.  Je Pense A Lui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12.  Tous les garçons et les filles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13.  Comme tant d'autres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14.  Tu N'Aas Qu'Un Mot À Dire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15.  On dit de lui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16.  Nous tous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17.  Il est tout pour moi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18.  Je N'Attends Plus Personne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19.  Le sais-tu?</a:t>
            </a:r>
          </a:p>
          <a:p>
            <a:pPr algn="ctr" eaLnBrk="1" hangingPunct="1"/>
            <a:r>
              <a:rPr lang="fr-FR" sz="900" b="1">
                <a:solidFill>
                  <a:srgbClr val="C40000"/>
                </a:solidFill>
              </a:rPr>
              <a:t>20.  La Nuit Est Sur La Ville</a:t>
            </a:r>
            <a:endParaRPr lang="en-US" sz="900" b="1">
              <a:solidFill>
                <a:srgbClr val="C40000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8" descr="C:\Users\Jclaude\Desktop\Francoise-Hardy-sa-maladie-son-fils-Jacques-Dutronc-la-politique-elle-se-confie-Photos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3213100"/>
            <a:ext cx="4556125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8" y="6386513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3871913"/>
            <a:ext cx="3349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3276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1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Je Veux Qu'Il Revienn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Avant de t'en alle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J'suis d'accord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L'Amour d'un garço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C'est à l'amour auquel je pens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Va pas prendre un tambou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Toi je ne t'oublierai pa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La fille avec t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Oh oh chéri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Ton meilleur am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Je Pense A Lu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19438"/>
            <a:ext cx="4508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Tous les garç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Comme tant d'autre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Tu N'Aas Qu'Un Mot À Dir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On dit de lui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Nous tou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Il est tout pour moi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Je N'Attends Plus Personn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Le sais-tu-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La Nuit Est Sur La Vill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524857"/>
            <a:ext cx="520700" cy="144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G:\RIRE\aqua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003" y="1741834"/>
            <a:ext cx="2358056" cy="11343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Cadre 72"/>
          <p:cNvSpPr/>
          <p:nvPr/>
        </p:nvSpPr>
        <p:spPr>
          <a:xfrm>
            <a:off x="3309938" y="1616075"/>
            <a:ext cx="2544762" cy="1381125"/>
          </a:xfrm>
          <a:prstGeom prst="frame">
            <a:avLst>
              <a:gd name="adj1" fmla="val 468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Cadre 70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6276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aude\Desktop\Françoise Hardy 1_détouré (FILEminimizer)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575" y="2899706"/>
            <a:ext cx="2000329" cy="2957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5424488"/>
            <a:ext cx="6713538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aude\Desktop\SMYLET\Image14.pn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031" y="5868007"/>
            <a:ext cx="488543" cy="510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505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2024-06-12T07:33:40Z</dcterms:modified>
</cp:coreProperties>
</file>