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52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33wfP69cwIGLKbqDimrOw==" hashData="0izTQVzkDykPMDE3Qi9y38BvK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00"/>
    <a:srgbClr val="C40000"/>
    <a:srgbClr val="B40000"/>
    <a:srgbClr val="EE0000"/>
    <a:srgbClr val="9E0000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959" autoAdjust="0"/>
    <p:restoredTop sz="94660"/>
  </p:normalViewPr>
  <p:slideViewPr>
    <p:cSldViewPr>
      <p:cViewPr>
        <p:scale>
          <a:sx n="79" d="100"/>
          <a:sy n="79" d="100"/>
        </p:scale>
        <p:origin x="-1142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4CFEEC-D0C7-4A51-85D2-AC5BE1343F57}" type="datetimeFigureOut">
              <a:rPr lang="fr-FR"/>
              <a:pPr>
                <a:defRPr/>
              </a:pPr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FD9E57-1C71-4406-9FD9-7F278ABB93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1419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F378B6B-F540-4153-BF66-70802DF130D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DD197A-DDDF-4306-A9B8-CCEB886AD3E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238618-0864-4132-AB34-10F75139860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AECD9-8A0F-4A71-827C-D356813AAD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8709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554B7-5835-4771-ABD0-6355293208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0561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E7F20-070C-463D-A3C8-7EDA7FCB7A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6923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B0A7A-E52D-4698-A6DB-21F5955B22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8022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E2C43-0B89-46A1-8ACB-6A27DF1482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9963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6B6B0-A4D9-44BC-9855-76657BD25E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7496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CB5B4-A83A-47C9-A116-61A731245F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7256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06B52-8C6D-4B5D-B184-454F586294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2618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C691B-91B0-4A5F-98D0-09D4F6A752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8377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B5CD0-DC75-4C63-B270-BEAEF488B9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2093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4D7F5-404F-4A7B-AFC1-97D89DF365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0654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  <a:gs pos="77000">
              <a:srgbClr val="004600"/>
            </a:gs>
            <a:gs pos="65000">
              <a:schemeClr val="accent4">
                <a:lumMod val="10000"/>
              </a:schemeClr>
            </a:gs>
            <a:gs pos="7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468E9C-5A5D-43E7-9489-2AC911661F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30.gif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41.jpeg"/><Relationship Id="rId50" Type="http://schemas.openxmlformats.org/officeDocument/2006/relationships/audio" Target="../media/audio13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4.gif"/><Relationship Id="rId76" Type="http://schemas.openxmlformats.org/officeDocument/2006/relationships/image" Target="../media/image59.png"/><Relationship Id="rId7" Type="http://schemas.openxmlformats.org/officeDocument/2006/relationships/image" Target="../media/image15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2.jpeg"/><Relationship Id="rId11" Type="http://schemas.openxmlformats.org/officeDocument/2006/relationships/image" Target="../media/image19.jpeg"/><Relationship Id="rId24" Type="http://schemas.openxmlformats.org/officeDocument/2006/relationships/image" Target="../media/image28.png"/><Relationship Id="rId32" Type="http://schemas.openxmlformats.org/officeDocument/2006/relationships/audio" Target="../media/audio4.wav"/><Relationship Id="rId37" Type="http://schemas.openxmlformats.org/officeDocument/2006/relationships/image" Target="../media/image36.jpeg"/><Relationship Id="rId40" Type="http://schemas.openxmlformats.org/officeDocument/2006/relationships/audio" Target="../media/audio8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7.wav"/><Relationship Id="rId66" Type="http://schemas.openxmlformats.org/officeDocument/2006/relationships/image" Target="../media/image52.jpeg"/><Relationship Id="rId74" Type="http://schemas.openxmlformats.org/officeDocument/2006/relationships/image" Target="../media/image57.jpeg"/><Relationship Id="rId79" Type="http://schemas.openxmlformats.org/officeDocument/2006/relationships/image" Target="../media/image62.png"/><Relationship Id="rId5" Type="http://schemas.openxmlformats.org/officeDocument/2006/relationships/image" Target="../media/image13.png"/><Relationship Id="rId61" Type="http://schemas.openxmlformats.org/officeDocument/2006/relationships/image" Target="../media/image48.jpeg"/><Relationship Id="rId82" Type="http://schemas.openxmlformats.org/officeDocument/2006/relationships/image" Target="../media/image63.jpeg"/><Relationship Id="rId10" Type="http://schemas.openxmlformats.org/officeDocument/2006/relationships/image" Target="../media/image18.png"/><Relationship Id="rId19" Type="http://schemas.openxmlformats.org/officeDocument/2006/relationships/image" Target="../media/image25.png"/><Relationship Id="rId31" Type="http://schemas.openxmlformats.org/officeDocument/2006/relationships/image" Target="../media/image33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51.jpeg"/><Relationship Id="rId73" Type="http://schemas.openxmlformats.org/officeDocument/2006/relationships/image" Target="../media/image56.jpeg"/><Relationship Id="rId78" Type="http://schemas.openxmlformats.org/officeDocument/2006/relationships/image" Target="../media/image61.gif"/><Relationship Id="rId81" Type="http://schemas.openxmlformats.org/officeDocument/2006/relationships/audio" Target="../media/audio20.wav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microsoft.com/office/2007/relationships/hdphoto" Target="../media/hdphoto4.wdp"/><Relationship Id="rId27" Type="http://schemas.openxmlformats.org/officeDocument/2006/relationships/image" Target="../media/image31.jpeg"/><Relationship Id="rId30" Type="http://schemas.openxmlformats.org/officeDocument/2006/relationships/audio" Target="../media/audio3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image" Target="../media/image50.gif"/><Relationship Id="rId69" Type="http://schemas.openxmlformats.org/officeDocument/2006/relationships/image" Target="../media/image53.png"/><Relationship Id="rId77" Type="http://schemas.openxmlformats.org/officeDocument/2006/relationships/image" Target="../media/image60.png"/><Relationship Id="rId8" Type="http://schemas.openxmlformats.org/officeDocument/2006/relationships/image" Target="../media/image16.gif"/><Relationship Id="rId51" Type="http://schemas.openxmlformats.org/officeDocument/2006/relationships/image" Target="../media/image43.jpeg"/><Relationship Id="rId72" Type="http://schemas.openxmlformats.org/officeDocument/2006/relationships/image" Target="../media/image55.jpeg"/><Relationship Id="rId80" Type="http://schemas.microsoft.com/office/2007/relationships/hdphoto" Target="../media/hdphoto7.wdp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9.png"/><Relationship Id="rId33" Type="http://schemas.openxmlformats.org/officeDocument/2006/relationships/image" Target="../media/image34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7.jpeg"/><Relationship Id="rId67" Type="http://schemas.microsoft.com/office/2007/relationships/hdphoto" Target="../media/hdphoto5.wdp"/><Relationship Id="rId20" Type="http://schemas.microsoft.com/office/2007/relationships/hdphoto" Target="../media/hdphoto3.wdp"/><Relationship Id="rId41" Type="http://schemas.openxmlformats.org/officeDocument/2006/relationships/image" Target="../media/image38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microsoft.com/office/2007/relationships/hdphoto" Target="../media/hdphoto6.wdp"/><Relationship Id="rId75" Type="http://schemas.openxmlformats.org/officeDocument/2006/relationships/image" Target="../media/image5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openxmlformats.org/officeDocument/2006/relationships/image" Target="../media/image27.gif"/><Relationship Id="rId28" Type="http://schemas.openxmlformats.org/officeDocument/2006/relationships/audio" Target="../media/audio2.wav"/><Relationship Id="rId36" Type="http://schemas.openxmlformats.org/officeDocument/2006/relationships/audio" Target="../media/audio6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2 A2244.wav">
            <a:hlinkClick r:id="" action="ppaction://media"/>
          </p:cNvPr>
          <p:cNvPicPr>
            <a:picLocks noRot="1" noChangeAspect="1"/>
          </p:cNvPicPr>
          <p:nvPr>
            <a:wavAudioFile r:embed="rId1" name="02 Avant de t'en alle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111111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6350"/>
            <a:ext cx="915511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Jclaude\Desktop\Animation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85788"/>
            <a:ext cx="7632700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502" y="6182653"/>
            <a:ext cx="10604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077913"/>
            <a:ext cx="6337300" cy="47021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19713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8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030288"/>
            <a:ext cx="467995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aude\Desktop\Françoise Hardy - Super Top Hits by angus\pSlWQ9n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631950"/>
            <a:ext cx="37449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1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6350"/>
            <a:ext cx="915511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C:\Users\Jclaude\Desktop\Animation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341438"/>
            <a:ext cx="57594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048375" cy="4535488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55875" y="2078038"/>
            <a:ext cx="4319588" cy="272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01.  Tu Ne Dis Rien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02.  Le temps de l'amour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03.  L'Amour D'Un </a:t>
            </a:r>
            <a:r>
              <a:rPr lang="fr-FR" sz="900" b="1" dirty="0" err="1" smtClean="0">
                <a:solidFill>
                  <a:srgbClr val="C40000"/>
                </a:solidFill>
              </a:rPr>
              <a:t>Garcon</a:t>
            </a:r>
            <a:endParaRPr lang="fr-FR" sz="900" b="1" dirty="0" smtClean="0">
              <a:solidFill>
                <a:srgbClr val="C40000"/>
              </a:solidFill>
            </a:endParaRP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04.  Saurai-je ? 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05.  On se plaît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06.  Pars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07.  Le Premier Bonheur du jour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08.  Et </a:t>
            </a:r>
            <a:r>
              <a:rPr lang="fr-FR" sz="900" b="1" dirty="0" err="1" smtClean="0">
                <a:solidFill>
                  <a:srgbClr val="C40000"/>
                </a:solidFill>
              </a:rPr>
              <a:t>Meme</a:t>
            </a:r>
            <a:endParaRPr lang="fr-FR" sz="900" b="1" dirty="0" smtClean="0">
              <a:solidFill>
                <a:srgbClr val="C40000"/>
              </a:solidFill>
            </a:endParaRP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09.  Nous Étions Amies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10.  Ça a raté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11.  J'aurais voulu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12.  Dans Le Monde Entier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13.  Pas Gentille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14.  Mon Amie La Rose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15.  L'Amour S'En Va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16.  Pourtant Tu M'Aimes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17.  L'Amour ne dure pas toujours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18.  J'ai jeté mon cœur</a:t>
            </a:r>
          </a:p>
          <a:p>
            <a:pPr algn="ctr" eaLnBrk="1" hangingPunct="1"/>
            <a:r>
              <a:rPr lang="fr-FR" sz="900" b="1" dirty="0" smtClean="0">
                <a:solidFill>
                  <a:srgbClr val="C40000"/>
                </a:solidFill>
              </a:rPr>
              <a:t>19.  Il est parti un jour</a:t>
            </a:r>
            <a:endParaRPr lang="fr-FR" sz="900" b="1" dirty="0">
              <a:solidFill>
                <a:srgbClr val="C40000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Jclaude\Desktop\710_détouré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227" y="3645024"/>
            <a:ext cx="4489123" cy="298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88" y="6386513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3871913"/>
            <a:ext cx="3349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61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93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21 Tu Ne Dis Rie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22 Le temps de l'amou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23 L'Amour D'Un Garco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24 Saurai-je-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25 On se plaî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26 Par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27 Le Premier Bonheur du jour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28 Et Mem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29 Nous Étions Amie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6" name="31 J'aurais voulu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19438"/>
            <a:ext cx="45085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8" name="32 Dans Le Monde Entie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0" name="33 Pas Gentill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2" name="34 Mon Amie La Ros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4" name="35 L'Amour S'En Va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6" name="36 Pourtant Tu M'Aimes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37 L'Amour ne dure pas toujour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0" name="38 J'ai jeté mon cœur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2" name="39 Il est parti un jour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524857"/>
            <a:ext cx="520700" cy="144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0" descr="C:\Users\Jclaude\Desktop\Françoise Hardy - Super Top Hits by angus\pSlWQ9n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38288"/>
            <a:ext cx="1368425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5424488"/>
            <a:ext cx="6713538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6" descr="C:\Users\Jclaude\Desktop\SMYLET\Image14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536" y="5849778"/>
            <a:ext cx="529827" cy="55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G:\RIRE\aqua2.gif"/>
          <p:cNvPicPr>
            <a:picLocks noChangeAspect="1" noChangeArrowheads="1" noCrop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003" y="1741834"/>
            <a:ext cx="2358056" cy="11343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Cadre 72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6276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5" name="Cadre 74"/>
          <p:cNvSpPr/>
          <p:nvPr/>
        </p:nvSpPr>
        <p:spPr>
          <a:xfrm>
            <a:off x="3309938" y="1616075"/>
            <a:ext cx="2544762" cy="1381125"/>
          </a:xfrm>
          <a:prstGeom prst="frame">
            <a:avLst>
              <a:gd name="adj1" fmla="val 468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65" descr="C:\Users\Jclaude\Desktop\Françoise Hardy 1_détouré (FILEminimizer)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13" y="2936081"/>
            <a:ext cx="1941836" cy="287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10" descr="C:\Users\Marie-Jose\Desktop\NUMEROS JUKEBOX NOIR\10 (FILEminimizer).jpg">
            <a:hlinkClick r:id="" action="ppaction://noaction" highlightClick="1">
              <a:snd r:embed="rId81" name="30 Ça a raté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888" y="5176838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2024-06-12T07:32:08Z</dcterms:modified>
</cp:coreProperties>
</file>