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48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Knc7tlyFMZ6nS3J31s/dg==" hashData="ZjgzyhN4DOUxhSlukDVMUga4d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FF"/>
    <a:srgbClr val="EB35EB"/>
    <a:srgbClr val="C947BA"/>
    <a:srgbClr val="007AD6"/>
    <a:srgbClr val="FFCE85"/>
    <a:srgbClr val="DE8400"/>
    <a:srgbClr val="FFC775"/>
    <a:srgbClr val="37A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82" autoAdjust="0"/>
    <p:restoredTop sz="94660"/>
  </p:normalViewPr>
  <p:slideViewPr>
    <p:cSldViewPr>
      <p:cViewPr>
        <p:scale>
          <a:sx n="82" d="100"/>
          <a:sy n="82" d="100"/>
        </p:scale>
        <p:origin x="-1147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53F3B8-516C-4CEE-9E63-31F102C087C7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A879C2-9F2E-4301-A8F9-80863ADC44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7258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7CBFAB-0248-423B-BDBA-0D9EDEFD393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9280E7-1436-4C1F-A9FB-51F2A4BC22A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3E4DCE-287C-4083-946D-7E8C5A40C23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8BBAE-3DBE-4C9D-9647-BBE2EBDC17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2943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65D3B-45BE-407A-B543-1EBC799F5E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5406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790F6-A67D-4D3B-AE90-29D1FAF8606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340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EECB5-7AD0-4226-9EFB-B75E39A112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5390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D3E4E-8EC7-44F0-8305-FCC59E4D29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0876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91348-A122-413E-8E3C-C029BCAFB4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1602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F9D74-3EB8-4AAC-98B1-71B81C1740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4238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45FC0-2A0A-4D0A-B8A7-091812BD52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6103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89672-A5F2-4856-AACD-E42CF814FA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403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BF684-9B56-47B1-8878-809712012A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825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7924A-6AE1-466A-A726-55F1268AFA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495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0000">
              <a:srgbClr val="C947BA"/>
            </a:gs>
            <a:gs pos="6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7B35C3-4CED-4CFE-8AD0-4EB0C387BF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5.wav"/><Relationship Id="rId34" Type="http://schemas.openxmlformats.org/officeDocument/2006/relationships/image" Target="../media/image32.jpeg"/><Relationship Id="rId42" Type="http://schemas.openxmlformats.org/officeDocument/2006/relationships/image" Target="../media/image38.png"/><Relationship Id="rId47" Type="http://schemas.microsoft.com/office/2007/relationships/hdphoto" Target="../media/hdphoto3.wdp"/><Relationship Id="rId50" Type="http://schemas.openxmlformats.org/officeDocument/2006/relationships/image" Target="../media/image43.jpeg"/><Relationship Id="rId55" Type="http://schemas.openxmlformats.org/officeDocument/2006/relationships/image" Target="../media/image48.png"/><Relationship Id="rId63" Type="http://schemas.openxmlformats.org/officeDocument/2006/relationships/image" Target="../media/image53.jpe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9.wav"/><Relationship Id="rId41" Type="http://schemas.openxmlformats.org/officeDocument/2006/relationships/image" Target="../media/image37.png"/><Relationship Id="rId54" Type="http://schemas.openxmlformats.org/officeDocument/2006/relationships/image" Target="../media/image47.jpeg"/><Relationship Id="rId6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3.wav"/><Relationship Id="rId40" Type="http://schemas.openxmlformats.org/officeDocument/2006/relationships/image" Target="../media/image36.png"/><Relationship Id="rId45" Type="http://schemas.microsoft.com/office/2007/relationships/hdphoto" Target="../media/hdphoto2.wdp"/><Relationship Id="rId53" Type="http://schemas.openxmlformats.org/officeDocument/2006/relationships/image" Target="../media/image46.jpeg"/><Relationship Id="rId58" Type="http://schemas.openxmlformats.org/officeDocument/2006/relationships/image" Target="../media/image50.png"/><Relationship Id="rId66" Type="http://schemas.openxmlformats.org/officeDocument/2006/relationships/image" Target="../media/image56.png"/><Relationship Id="rId5" Type="http://schemas.openxmlformats.org/officeDocument/2006/relationships/image" Target="../media/image7.gif"/><Relationship Id="rId15" Type="http://schemas.openxmlformats.org/officeDocument/2006/relationships/audio" Target="../media/audio1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2.png"/><Relationship Id="rId57" Type="http://schemas.microsoft.com/office/2007/relationships/hdphoto" Target="../media/hdphoto4.wdp"/><Relationship Id="rId61" Type="http://schemas.openxmlformats.org/officeDocument/2006/relationships/audio" Target="../media/audio14.wav"/><Relationship Id="rId10" Type="http://schemas.openxmlformats.org/officeDocument/2006/relationships/image" Target="../media/image18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9.png"/><Relationship Id="rId52" Type="http://schemas.openxmlformats.org/officeDocument/2006/relationships/image" Target="../media/image45.jpeg"/><Relationship Id="rId60" Type="http://schemas.microsoft.com/office/2007/relationships/hdphoto" Target="../media/hdphoto5.wdp"/><Relationship Id="rId65" Type="http://schemas.openxmlformats.org/officeDocument/2006/relationships/image" Target="../media/image55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audio" Target="../media/audio12.wav"/><Relationship Id="rId43" Type="http://schemas.microsoft.com/office/2007/relationships/hdphoto" Target="../media/hdphoto1.wdp"/><Relationship Id="rId48" Type="http://schemas.openxmlformats.org/officeDocument/2006/relationships/image" Target="../media/image41.gif"/><Relationship Id="rId56" Type="http://schemas.openxmlformats.org/officeDocument/2006/relationships/image" Target="../media/image49.png"/><Relationship Id="rId64" Type="http://schemas.openxmlformats.org/officeDocument/2006/relationships/image" Target="../media/image54.pn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4.jpeg"/><Relationship Id="rId46" Type="http://schemas.openxmlformats.org/officeDocument/2006/relationships/image" Target="../media/image40.png"/><Relationship Id="rId5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.Qu978.wav">
            <a:hlinkClick r:id="" action="ppaction://media"/>
          </p:cNvPr>
          <p:cNvPicPr>
            <a:picLocks noRot="1" noChangeAspect="1"/>
          </p:cNvPicPr>
          <p:nvPr>
            <a:wavAudioFile r:embed="rId1" name="1.Quelli dela mia età (Tous les garçons et les filles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ccc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115888"/>
            <a:ext cx="9144000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978.wav">
            <a:hlinkClick r:id="" action="ppaction://media"/>
          </p:cNvPr>
          <p:cNvPicPr>
            <a:picLocks noRot="1" noChangeAspect="1"/>
          </p:cNvPicPr>
          <p:nvPr>
            <a:wavAudioFile r:embed="rId2" name="04. La ballade de John Henry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/>
          <p:cNvSpPr/>
          <p:nvPr/>
        </p:nvSpPr>
        <p:spPr bwMode="auto">
          <a:xfrm rot="3245282">
            <a:off x="4937920" y="2701131"/>
            <a:ext cx="1420812" cy="1438275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29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73225"/>
            <a:ext cx="3816424" cy="355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9" descr="C:\Users\JClaude\Desktop\Françoise Hardy - François hardy canta in italiano, 1961-1962, (13 successi) (Quelli della mia età)\fh 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1803400"/>
            <a:ext cx="3322637" cy="32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3" y="6053138"/>
            <a:ext cx="86995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hhh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892810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741488" y="1989138"/>
            <a:ext cx="57150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01.Quelli dela mia età (Tous les garçons et les filles) (3:07)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02.C'i sto (J'suis d'accord) (2:01)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03.Oh! Oh! Chéri (2:23)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04.Letà dell amore (Le temps de l'amour) (2:42)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05.Il tuo migliore amico (Ton meilleur ami) (2:08)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06.Vorei capirti? (Saurais-je?) (1:59)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07.Una ragazza come le altre (Comme tant d'autres) (2:24)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08.Per tanto campo (Bien longtemps) (1:57)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09.L'amore va (L'amour s'en va) (2:38)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10.E all' amore che penso (C'est à l'amour auquel je pense) (2:30)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11.Il saluto del matino (Le premier bonheur du jour) (2:21)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12.Il sentimenti (Et même) (2:16)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13.Gli altri (Voilà!) (3:27)</a:t>
            </a:r>
          </a:p>
        </p:txBody>
      </p:sp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10" descr="C:\Users\JClaude\Desktop\Image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273425"/>
            <a:ext cx="2620962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1.Quelli dela mia età (Tous les garçons et les filles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2.C'i sto (J'suis d'accord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.Letà dell amore (Le temps de l'amour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3.Oh! Oh! Chéri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5.Il tuo migliore amico (Ton meilleur ami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6.Vorei capirti_ (Saurais-je_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.Una ragazza come le altre (Comme tant d'autres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8.Per tanto campo (Bien longtemps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9.L'amore va (L'amour s'en va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E all' amore che penso (C'est à l'amour auquel je pense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Il saluto del matino (Le premier bonheur du jour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Il sentimenti (Et mêm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57788"/>
            <a:ext cx="4619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1" y="4549556"/>
            <a:ext cx="529009" cy="1471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20686"/>
            <a:ext cx="727075" cy="962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3" descr="C:\Users\Marie-Jose\Desktop\NUMEROS JUKEBOX NOIR\13 (FILEminimizer).jpg">
            <a:hlinkClick r:id="" action="ppaction://noaction" highlightClick="1">
              <a:snd r:embed="rId61" name="13.Gli altri (Voilà!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898775"/>
            <a:ext cx="4318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9" descr="C:\Users\JClaude\Desktop\Françoise Hardy - François hardy canta in italiano, 1961-1962, (13 successi) (Quelli della mia età)\fh cover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657350"/>
            <a:ext cx="1341438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494" y="2863851"/>
            <a:ext cx="2341562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0" descr="C:\Users\JClaude\Desktop\SMYLET 2\index_InPixio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5647484"/>
            <a:ext cx="99695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Affichage à l'écran (4:3)</PresentationFormat>
  <Paragraphs>16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2024-06-12T07:20:38Z</dcterms:modified>
</cp:coreProperties>
</file>