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7" r:id="rId15"/>
    <p:sldId id="299" r:id="rId16"/>
    <p:sldId id="298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12" r:id="rId26"/>
    <p:sldId id="309" r:id="rId27"/>
    <p:sldId id="316" r:id="rId28"/>
    <p:sldId id="308" r:id="rId29"/>
    <p:sldId id="311" r:id="rId30"/>
    <p:sldId id="303" r:id="rId31"/>
    <p:sldId id="31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408A8A3-A4AF-DF99-A461-F9F63F61690F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Španělsko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Espagne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41B9BA-47B0-F69D-FEB6-069D5717D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E9E747B-5206-3061-83E9-02C1383394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12224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C5D6BF2-33ED-8B1C-CE75-D37E848019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Donna Carmel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Donna Carme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CA44920-C615-0DFB-109B-971240778E69}"/>
              </a:ext>
            </a:extLst>
          </p:cNvPr>
          <p:cNvSpPr/>
          <p:nvPr/>
        </p:nvSpPr>
        <p:spPr>
          <a:xfrm>
            <a:off x="0" y="5661248"/>
            <a:ext cx="12192000" cy="11966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430851D6-32C1-C1C5-C493-DA0935C20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828663"/>
            <a:ext cx="11471919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Spain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Spanje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España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Spagna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Spanyolország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Hiszpania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Hispanio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Španija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Sepanyol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Іспанія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ספרד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ספּאַין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A7D9F23-D839-44DA-1B4E-FB884047D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1125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291D3-C8BB-4D66-1F82-B6AAD308A950}"/>
              </a:ext>
            </a:extLst>
          </p:cNvPr>
          <p:cNvSpPr/>
          <p:nvPr/>
        </p:nvSpPr>
        <p:spPr>
          <a:xfrm>
            <a:off x="3287688" y="1052736"/>
            <a:ext cx="311292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Španělsko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BBD8001-DE5E-C8D5-3152-67BD12537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BB695C-4EDE-7DDB-79D8-D1E0A8CC8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BE0443-91A1-43ED-5299-CC5B85A4D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5772AB-52BE-271A-CD13-989E2CA80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23E561-7C23-D913-2D8F-0ACF93E92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433E23-7C85-8AFD-6529-98C940EE0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151BEC-41ED-FFD5-C7CA-B1C4E2365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A02540-5D4A-0519-045D-616AD5E60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FEF654-9B31-1EAB-0CC2-E2F683C0E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68DB35-8DED-8C63-309D-5DE2F39D7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73C433-2D6E-3349-557F-E363D82F3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FB37AC-43AF-1C4C-DFDE-329A4095C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0BB9D5-9202-B5F9-0770-FFB2E7BD1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3F0595-9924-7F5F-045C-845E2D9E3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FC515C-167B-D55F-A6B2-7C2AE70E1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3B6B2A-BFF7-3E68-0CCD-CEC122DA2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C4B5A7-5A2F-8106-8173-23C76096B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BD6288-D668-2C05-B010-5FECE6397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B0C337-5DBF-ED93-0B41-93A681BDD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5E4725-85D3-2278-3972-4D1746A0B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5EF29C-9ED3-AF83-88D1-EC72A206E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EC579D-24C0-D4C0-60E5-0E829102B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F19041-A402-B5DE-7072-1B90BCF4C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BFC819-3F9F-27D3-02D9-1BF72CC737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739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A0D076-81FF-14EB-D5E9-E83F6100D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1C62B7-68B7-DB50-8C5D-56F6A9229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E7C582-79BA-5F03-5C18-808884991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EAE3274-D93C-66EB-E6A4-7C77B2BD8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A42101E-A57E-E7AD-3437-74CC0F9A9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704E205-FADC-12D1-A4AF-690C963D6417}"/>
              </a:ext>
            </a:extLst>
          </p:cNvPr>
          <p:cNvSpPr/>
          <p:nvPr/>
        </p:nvSpPr>
        <p:spPr>
          <a:xfrm>
            <a:off x="8930742" y="220486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</TotalTime>
  <Words>51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156</cp:revision>
  <dcterms:created xsi:type="dcterms:W3CDTF">2020-02-21T13:54:42Z</dcterms:created>
  <dcterms:modified xsi:type="dcterms:W3CDTF">2024-06-11T13:14:00Z</dcterms:modified>
</cp:coreProperties>
</file>