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62" r:id="rId2"/>
    <p:sldId id="359" r:id="rId3"/>
    <p:sldId id="360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FMwBqT35VQeWEYnyFq/+pw==" hashData="6L9a24Q+qNXsIh5V8mma/4SZDyQ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33"/>
    <a:srgbClr val="C07200"/>
    <a:srgbClr val="034251"/>
    <a:srgbClr val="FF69D8"/>
    <a:srgbClr val="FFC91D"/>
    <a:srgbClr val="C519BD"/>
    <a:srgbClr val="DE8400"/>
    <a:srgbClr val="685D6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91346" autoAdjust="0"/>
    <p:restoredTop sz="94660"/>
  </p:normalViewPr>
  <p:slideViewPr>
    <p:cSldViewPr>
      <p:cViewPr>
        <p:scale>
          <a:sx n="86" d="100"/>
          <a:sy n="86" d="100"/>
        </p:scale>
        <p:origin x="-1128" y="-139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95D002C1-651C-4320-925E-6410E794DB4E}" type="datetimeFigureOut">
              <a:rPr lang="fr-FR"/>
              <a:pPr>
                <a:defRPr/>
              </a:pPr>
              <a:t>19/05/2024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2359CD3F-CC0F-4917-A3D6-36CCF25D2235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3490752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614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73A3A2F2-ADEE-48DA-9671-F6C12FEB4B46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717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3CB676E5-49D0-4C45-B298-1B6E53D2ED4F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81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AEE80DFC-4E03-404C-87C0-B028C40228F9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438809E-F14A-4791-82CE-7538189D37B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7723916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3DD522-B3D9-4E2C-932E-C442DD9D358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6340245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F91A91-DB3D-4F59-9C2B-0954B2068F5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144475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0FA215-2A0D-4266-BDB8-E2CD5827E7E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8973345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FAFEE5-4172-4A56-ACD9-2A92E8AED24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1291239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FD54D3C-8E00-4BA5-953E-80A3EE40241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5970284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D6D4DB4-16F0-40DA-A562-AFDAE29DB1E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232802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2B844AB-CD04-4889-BC44-73FF37D696D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6354998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6B06E1-E34E-4A18-B6A8-009B38D06F95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7231618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3D9BB07-F96E-49A6-9F77-3059CB43376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64342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D4E5988-9A1C-4DDE-AFC5-C0E21BC8B99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1341371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5000">
              <a:srgbClr val="C07200"/>
            </a:gs>
            <a:gs pos="100000">
              <a:schemeClr val="accent4">
                <a:lumMod val="10000"/>
              </a:schemeClr>
            </a:gs>
            <a:gs pos="59000">
              <a:schemeClr val="accent4">
                <a:lumMod val="10000"/>
              </a:schemeClr>
            </a:gs>
            <a:gs pos="64000">
              <a:srgbClr val="FF3333"/>
            </a:gs>
            <a:gs pos="73000">
              <a:srgbClr val="C07200">
                <a:lumMod val="0"/>
              </a:srgb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84544CD1-924A-41BC-966A-4922DF191B0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g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4.gif"/><Relationship Id="rId2" Type="http://schemas.openxmlformats.org/officeDocument/2006/relationships/slideLayout" Target="../slideLayouts/slideLayout1.xml"/><Relationship Id="rId1" Type="http://schemas.openxmlformats.org/officeDocument/2006/relationships/audio" Target="../media/audio1.wav"/><Relationship Id="rId6" Type="http://schemas.openxmlformats.org/officeDocument/2006/relationships/image" Target="../media/image3.gif"/><Relationship Id="rId11" Type="http://schemas.openxmlformats.org/officeDocument/2006/relationships/image" Target="../media/image8.gif"/><Relationship Id="rId5" Type="http://schemas.openxmlformats.org/officeDocument/2006/relationships/image" Target="../media/image2.png"/><Relationship Id="rId10" Type="http://schemas.openxmlformats.org/officeDocument/2006/relationships/image" Target="../media/image7.jpeg"/><Relationship Id="rId4" Type="http://schemas.openxmlformats.org/officeDocument/2006/relationships/image" Target="../media/image1.jpeg"/><Relationship Id="rId9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gif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9.gif"/><Relationship Id="rId18" Type="http://schemas.openxmlformats.org/officeDocument/2006/relationships/audio" Target="../media/audio4.wav"/><Relationship Id="rId26" Type="http://schemas.openxmlformats.org/officeDocument/2006/relationships/audio" Target="../media/audio8.wav"/><Relationship Id="rId39" Type="http://schemas.openxmlformats.org/officeDocument/2006/relationships/image" Target="../media/image32.jpeg"/><Relationship Id="rId21" Type="http://schemas.openxmlformats.org/officeDocument/2006/relationships/image" Target="../media/image23.jpeg"/><Relationship Id="rId34" Type="http://schemas.openxmlformats.org/officeDocument/2006/relationships/audio" Target="../media/audio12.wav"/><Relationship Id="rId42" Type="http://schemas.openxmlformats.org/officeDocument/2006/relationships/audio" Target="../media/audio16.wav"/><Relationship Id="rId47" Type="http://schemas.openxmlformats.org/officeDocument/2006/relationships/image" Target="../media/image36.jpeg"/><Relationship Id="rId50" Type="http://schemas.openxmlformats.org/officeDocument/2006/relationships/audio" Target="../media/audio20.wav"/><Relationship Id="rId55" Type="http://schemas.openxmlformats.org/officeDocument/2006/relationships/image" Target="../media/image40.jpeg"/><Relationship Id="rId63" Type="http://schemas.microsoft.com/office/2007/relationships/hdphoto" Target="../media/hdphoto2.wdp"/><Relationship Id="rId68" Type="http://schemas.openxmlformats.org/officeDocument/2006/relationships/image" Target="../media/image5.jpg"/><Relationship Id="rId76" Type="http://schemas.openxmlformats.org/officeDocument/2006/relationships/image" Target="../media/image51.gif"/><Relationship Id="rId84" Type="http://schemas.openxmlformats.org/officeDocument/2006/relationships/audio" Target="../media/audio26.wav"/><Relationship Id="rId89" Type="http://schemas.openxmlformats.org/officeDocument/2006/relationships/image" Target="../media/image61.png"/><Relationship Id="rId7" Type="http://schemas.openxmlformats.org/officeDocument/2006/relationships/image" Target="../media/image13.png"/><Relationship Id="rId71" Type="http://schemas.microsoft.com/office/2007/relationships/hdphoto" Target="../media/hdphoto5.wdp"/><Relationship Id="rId2" Type="http://schemas.openxmlformats.org/officeDocument/2006/relationships/notesSlide" Target="../notesSlides/notesSlide3.xml"/><Relationship Id="rId16" Type="http://schemas.openxmlformats.org/officeDocument/2006/relationships/audio" Target="../media/audio3.wav"/><Relationship Id="rId29" Type="http://schemas.openxmlformats.org/officeDocument/2006/relationships/image" Target="../media/image27.jpeg"/><Relationship Id="rId11" Type="http://schemas.openxmlformats.org/officeDocument/2006/relationships/image" Target="../media/image17.gif"/><Relationship Id="rId24" Type="http://schemas.openxmlformats.org/officeDocument/2006/relationships/audio" Target="../media/audio7.wav"/><Relationship Id="rId32" Type="http://schemas.openxmlformats.org/officeDocument/2006/relationships/audio" Target="../media/audio11.wav"/><Relationship Id="rId37" Type="http://schemas.openxmlformats.org/officeDocument/2006/relationships/image" Target="../media/image31.jpeg"/><Relationship Id="rId40" Type="http://schemas.openxmlformats.org/officeDocument/2006/relationships/audio" Target="../media/audio15.wav"/><Relationship Id="rId45" Type="http://schemas.openxmlformats.org/officeDocument/2006/relationships/image" Target="../media/image35.jpeg"/><Relationship Id="rId53" Type="http://schemas.openxmlformats.org/officeDocument/2006/relationships/image" Target="../media/image39.jpeg"/><Relationship Id="rId58" Type="http://schemas.openxmlformats.org/officeDocument/2006/relationships/audio" Target="../media/audio24.wav"/><Relationship Id="rId66" Type="http://schemas.openxmlformats.org/officeDocument/2006/relationships/image" Target="../media/image46.jpeg"/><Relationship Id="rId74" Type="http://schemas.openxmlformats.org/officeDocument/2006/relationships/image" Target="../media/image50.png"/><Relationship Id="rId79" Type="http://schemas.openxmlformats.org/officeDocument/2006/relationships/image" Target="../media/image53.png"/><Relationship Id="rId87" Type="http://schemas.openxmlformats.org/officeDocument/2006/relationships/image" Target="../media/image59.png"/><Relationship Id="rId5" Type="http://schemas.microsoft.com/office/2007/relationships/hdphoto" Target="../media/hdphoto1.wdp"/><Relationship Id="rId61" Type="http://schemas.openxmlformats.org/officeDocument/2006/relationships/image" Target="../media/image43.jpeg"/><Relationship Id="rId82" Type="http://schemas.openxmlformats.org/officeDocument/2006/relationships/image" Target="../media/image56.png"/><Relationship Id="rId19" Type="http://schemas.openxmlformats.org/officeDocument/2006/relationships/image" Target="../media/image22.jpeg"/><Relationship Id="rId4" Type="http://schemas.openxmlformats.org/officeDocument/2006/relationships/image" Target="../media/image11.png"/><Relationship Id="rId9" Type="http://schemas.openxmlformats.org/officeDocument/2006/relationships/image" Target="../media/image15.gif"/><Relationship Id="rId14" Type="http://schemas.openxmlformats.org/officeDocument/2006/relationships/audio" Target="../media/audio2.wav"/><Relationship Id="rId22" Type="http://schemas.openxmlformats.org/officeDocument/2006/relationships/audio" Target="../media/audio6.wav"/><Relationship Id="rId27" Type="http://schemas.openxmlformats.org/officeDocument/2006/relationships/image" Target="../media/image26.jpeg"/><Relationship Id="rId30" Type="http://schemas.openxmlformats.org/officeDocument/2006/relationships/audio" Target="../media/audio10.wav"/><Relationship Id="rId35" Type="http://schemas.openxmlformats.org/officeDocument/2006/relationships/image" Target="../media/image30.jpeg"/><Relationship Id="rId43" Type="http://schemas.openxmlformats.org/officeDocument/2006/relationships/image" Target="../media/image34.jpeg"/><Relationship Id="rId48" Type="http://schemas.openxmlformats.org/officeDocument/2006/relationships/audio" Target="../media/audio19.wav"/><Relationship Id="rId56" Type="http://schemas.openxmlformats.org/officeDocument/2006/relationships/audio" Target="../media/audio23.wav"/><Relationship Id="rId64" Type="http://schemas.openxmlformats.org/officeDocument/2006/relationships/image" Target="../media/image45.jpeg"/><Relationship Id="rId69" Type="http://schemas.openxmlformats.org/officeDocument/2006/relationships/image" Target="../media/image47.gif"/><Relationship Id="rId77" Type="http://schemas.openxmlformats.org/officeDocument/2006/relationships/image" Target="../media/image52.png"/><Relationship Id="rId8" Type="http://schemas.openxmlformats.org/officeDocument/2006/relationships/image" Target="../media/image14.gif"/><Relationship Id="rId51" Type="http://schemas.openxmlformats.org/officeDocument/2006/relationships/image" Target="../media/image38.jpeg"/><Relationship Id="rId72" Type="http://schemas.openxmlformats.org/officeDocument/2006/relationships/image" Target="../media/image49.png"/><Relationship Id="rId80" Type="http://schemas.openxmlformats.org/officeDocument/2006/relationships/image" Target="../media/image54.gif"/><Relationship Id="rId85" Type="http://schemas.openxmlformats.org/officeDocument/2006/relationships/image" Target="../media/image57.jpeg"/><Relationship Id="rId3" Type="http://schemas.openxmlformats.org/officeDocument/2006/relationships/image" Target="../media/image10.png"/><Relationship Id="rId12" Type="http://schemas.openxmlformats.org/officeDocument/2006/relationships/image" Target="../media/image18.gif"/><Relationship Id="rId17" Type="http://schemas.openxmlformats.org/officeDocument/2006/relationships/image" Target="../media/image21.jpeg"/><Relationship Id="rId25" Type="http://schemas.openxmlformats.org/officeDocument/2006/relationships/image" Target="../media/image25.jpeg"/><Relationship Id="rId33" Type="http://schemas.openxmlformats.org/officeDocument/2006/relationships/image" Target="../media/image29.jpeg"/><Relationship Id="rId38" Type="http://schemas.openxmlformats.org/officeDocument/2006/relationships/audio" Target="../media/audio14.wav"/><Relationship Id="rId46" Type="http://schemas.openxmlformats.org/officeDocument/2006/relationships/audio" Target="../media/audio18.wav"/><Relationship Id="rId59" Type="http://schemas.openxmlformats.org/officeDocument/2006/relationships/image" Target="../media/image42.jpeg"/><Relationship Id="rId67" Type="http://schemas.microsoft.com/office/2007/relationships/hdphoto" Target="../media/hdphoto4.wdp"/><Relationship Id="rId20" Type="http://schemas.openxmlformats.org/officeDocument/2006/relationships/audio" Target="../media/audio5.wav"/><Relationship Id="rId41" Type="http://schemas.openxmlformats.org/officeDocument/2006/relationships/image" Target="../media/image33.jpeg"/><Relationship Id="rId54" Type="http://schemas.openxmlformats.org/officeDocument/2006/relationships/audio" Target="../media/audio22.wav"/><Relationship Id="rId62" Type="http://schemas.openxmlformats.org/officeDocument/2006/relationships/image" Target="../media/image44.jpeg"/><Relationship Id="rId70" Type="http://schemas.openxmlformats.org/officeDocument/2006/relationships/image" Target="../media/image48.png"/><Relationship Id="rId75" Type="http://schemas.microsoft.com/office/2007/relationships/hdphoto" Target="../media/hdphoto7.wdp"/><Relationship Id="rId83" Type="http://schemas.microsoft.com/office/2007/relationships/hdphoto" Target="../media/hdphoto9.wdp"/><Relationship Id="rId88" Type="http://schemas.openxmlformats.org/officeDocument/2006/relationships/image" Target="../media/image6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15" Type="http://schemas.openxmlformats.org/officeDocument/2006/relationships/image" Target="../media/image20.jpeg"/><Relationship Id="rId23" Type="http://schemas.openxmlformats.org/officeDocument/2006/relationships/image" Target="../media/image24.jpeg"/><Relationship Id="rId28" Type="http://schemas.openxmlformats.org/officeDocument/2006/relationships/audio" Target="../media/audio9.wav"/><Relationship Id="rId36" Type="http://schemas.openxmlformats.org/officeDocument/2006/relationships/audio" Target="../media/audio13.wav"/><Relationship Id="rId49" Type="http://schemas.openxmlformats.org/officeDocument/2006/relationships/image" Target="../media/image37.jpeg"/><Relationship Id="rId57" Type="http://schemas.openxmlformats.org/officeDocument/2006/relationships/image" Target="../media/image41.jpeg"/><Relationship Id="rId10" Type="http://schemas.openxmlformats.org/officeDocument/2006/relationships/image" Target="../media/image16.gif"/><Relationship Id="rId31" Type="http://schemas.openxmlformats.org/officeDocument/2006/relationships/image" Target="../media/image28.jpeg"/><Relationship Id="rId44" Type="http://schemas.openxmlformats.org/officeDocument/2006/relationships/audio" Target="../media/audio17.wav"/><Relationship Id="rId52" Type="http://schemas.openxmlformats.org/officeDocument/2006/relationships/audio" Target="../media/audio21.wav"/><Relationship Id="rId60" Type="http://schemas.openxmlformats.org/officeDocument/2006/relationships/audio" Target="../media/audio25.wav"/><Relationship Id="rId65" Type="http://schemas.microsoft.com/office/2007/relationships/hdphoto" Target="../media/hdphoto3.wdp"/><Relationship Id="rId73" Type="http://schemas.microsoft.com/office/2007/relationships/hdphoto" Target="../media/hdphoto6.wdp"/><Relationship Id="rId78" Type="http://schemas.microsoft.com/office/2007/relationships/hdphoto" Target="../media/hdphoto8.wdp"/><Relationship Id="rId81" Type="http://schemas.openxmlformats.org/officeDocument/2006/relationships/image" Target="../media/image55.gif"/><Relationship Id="rId86" Type="http://schemas.openxmlformats.org/officeDocument/2006/relationships/image" Target="../media/image5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Solenn\Desktop\0000_Modifié.jpe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75" y="136525"/>
            <a:ext cx="8870950" cy="6583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70338" y="1720850"/>
            <a:ext cx="3460750" cy="3460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Image 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6262686"/>
            <a:ext cx="699294" cy="238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2" name="Cadre 11"/>
          <p:cNvSpPr/>
          <p:nvPr/>
        </p:nvSpPr>
        <p:spPr>
          <a:xfrm>
            <a:off x="1081088" y="836613"/>
            <a:ext cx="7019925" cy="5184775"/>
          </a:xfrm>
          <a:prstGeom prst="frame">
            <a:avLst>
              <a:gd name="adj1" fmla="val 2295"/>
            </a:avLst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20" name="Ellipse 19"/>
          <p:cNvSpPr/>
          <p:nvPr/>
        </p:nvSpPr>
        <p:spPr bwMode="auto">
          <a:xfrm rot="3245282">
            <a:off x="5033963" y="2790825"/>
            <a:ext cx="1301750" cy="1320800"/>
          </a:xfrm>
          <a:prstGeom prst="ellipse">
            <a:avLst/>
          </a:prstGeom>
          <a:blipFill dpi="0"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2" name="01- 2633.wav">
            <a:hlinkClick r:id="" action="ppaction://media"/>
          </p:cNvPr>
          <p:cNvPicPr>
            <a:picLocks noRot="1" noChangeAspect="1"/>
          </p:cNvPicPr>
          <p:nvPr>
            <a:wavAudioFile r:embed="rId1" name="01- Ouveture.wav"/>
          </p:nvPr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0">
            <a:duotone>
              <a:prstClr val="black"/>
              <a:srgbClr val="C000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2823" y="1601004"/>
            <a:ext cx="3915030" cy="36774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6" name="Picture 9" descr="C:\Users\Solenn\Desktop\WAVE\notre dame (FILEminimizer)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43881" y="1720850"/>
            <a:ext cx="3384550" cy="3460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 descr="C:\Users\Jclaude\Desktop\cd2.gif"/>
          <p:cNvPicPr>
            <a:picLocks noChangeAspect="1" noChangeArrowheads="1" noCrop="1"/>
          </p:cNvPicPr>
          <p:nvPr/>
        </p:nvPicPr>
        <p:blipFill>
          <a:blip r:embed="rId11">
            <a:duotone>
              <a:prstClr val="black"/>
              <a:srgbClr val="FF00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868" y="260648"/>
            <a:ext cx="771525" cy="447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4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6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20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Solenn\Desktop\0000 (FILEminimizer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000" y="155575"/>
            <a:ext cx="8890000" cy="6546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Cadre 7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9" name="Cadre 8"/>
          <p:cNvSpPr/>
          <p:nvPr/>
        </p:nvSpPr>
        <p:spPr>
          <a:xfrm>
            <a:off x="827088" y="549275"/>
            <a:ext cx="7777162" cy="5688013"/>
          </a:xfrm>
          <a:prstGeom prst="frame">
            <a:avLst>
              <a:gd name="adj1" fmla="val 2274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0" name="ZoneTexte 9"/>
          <p:cNvSpPr txBox="1">
            <a:spLocks noChangeArrowheads="1"/>
          </p:cNvSpPr>
          <p:nvPr/>
        </p:nvSpPr>
        <p:spPr bwMode="auto">
          <a:xfrm>
            <a:off x="1366838" y="1549400"/>
            <a:ext cx="6697662" cy="3694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900" b="1">
                <a:solidFill>
                  <a:srgbClr val="FFFF00"/>
                </a:solidFill>
              </a:rPr>
              <a:t>01- Florence (extrait du spectacle «Notre Dame de Paris 2017»)Daniel Lavoie, Bruno Pelletier, 04:09</a:t>
            </a:r>
          </a:p>
          <a:p>
            <a:pPr algn="ctr" eaLnBrk="1" hangingPunct="1"/>
            <a:r>
              <a:rPr lang="fr-FR" sz="900" b="1">
                <a:solidFill>
                  <a:srgbClr val="FFFF00"/>
                </a:solidFill>
              </a:rPr>
              <a:t>02- Les cloches Daniel Lavoie, Bruno Pelletier, Garou, 05:38</a:t>
            </a:r>
          </a:p>
          <a:p>
            <a:pPr algn="ctr" eaLnBrk="1" hangingPunct="1"/>
            <a:r>
              <a:rPr lang="fr-FR" sz="900" b="1">
                <a:solidFill>
                  <a:srgbClr val="FFFF00"/>
                </a:solidFill>
              </a:rPr>
              <a:t>03- Où est-elle ? (extrait du spectacle «Notre Dame de Paris 2017»)Daniel Lavoie, Bruno Pelletier, Luck Mervil, 02:39</a:t>
            </a:r>
          </a:p>
          <a:p>
            <a:pPr algn="ctr" eaLnBrk="1" hangingPunct="1"/>
            <a:r>
              <a:rPr lang="fr-FR" sz="900" b="1">
                <a:solidFill>
                  <a:srgbClr val="FFFF00"/>
                </a:solidFill>
              </a:rPr>
              <a:t>04- Les oiseaux qu'on met en cage (extrait du spectacle «Notre Dame de Paris 2017»)Hélène Ségara, Garou, 03:09</a:t>
            </a:r>
          </a:p>
          <a:p>
            <a:pPr algn="ctr" eaLnBrk="1" hangingPunct="1"/>
            <a:r>
              <a:rPr lang="fr-FR" sz="900" b="1">
                <a:solidFill>
                  <a:srgbClr val="FFFF00"/>
                </a:solidFill>
              </a:rPr>
              <a:t>05- Condamnés (extrait du spectacle «Notre Dame de Paris 2017»)Luck Mervil, 02:54</a:t>
            </a:r>
          </a:p>
          <a:p>
            <a:pPr algn="ctr" eaLnBrk="1" hangingPunct="1"/>
            <a:r>
              <a:rPr lang="fr-FR" sz="900" b="1">
                <a:solidFill>
                  <a:srgbClr val="FFFF00"/>
                </a:solidFill>
              </a:rPr>
              <a:t>06- Le procès Hélène Ségara, Daniel Lavoie, 01:30</a:t>
            </a:r>
          </a:p>
          <a:p>
            <a:pPr algn="ctr" eaLnBrk="1" hangingPunct="1"/>
            <a:r>
              <a:rPr lang="fr-FR" sz="900" b="1">
                <a:solidFill>
                  <a:srgbClr val="FFFF00"/>
                </a:solidFill>
              </a:rPr>
              <a:t>07- La torture (extrait du spectacle «Notre Dame de Paris 2017»)Hélène Ségara, Daniel Lavoie, 01:08</a:t>
            </a:r>
          </a:p>
          <a:p>
            <a:pPr algn="ctr" eaLnBrk="1" hangingPunct="1"/>
            <a:r>
              <a:rPr lang="fr-FR" sz="900" b="1">
                <a:solidFill>
                  <a:srgbClr val="FFFF00"/>
                </a:solidFill>
              </a:rPr>
              <a:t>08- Phoebus (extrait du spectacle «Notre Dame de Paris 2017»)Hélène Ségara, 01:39</a:t>
            </a:r>
          </a:p>
          <a:p>
            <a:pPr algn="ctr" eaLnBrk="1" hangingPunct="1"/>
            <a:r>
              <a:rPr lang="fr-FR" sz="900" b="1">
                <a:solidFill>
                  <a:srgbClr val="FFFF00"/>
                </a:solidFill>
              </a:rPr>
              <a:t>09- Etre prêtre et aimer une femme Daniel Lavoie, 03:35</a:t>
            </a:r>
          </a:p>
          <a:p>
            <a:pPr algn="ctr" eaLnBrk="1" hangingPunct="1"/>
            <a:r>
              <a:rPr lang="fr-FR" sz="900" b="1">
                <a:solidFill>
                  <a:srgbClr val="FFFF00"/>
                </a:solidFill>
              </a:rPr>
              <a:t>10- La monture (extrait du spectacle «Notre Dame de Paris 2017»)Julie Zenatti, 02:19</a:t>
            </a:r>
          </a:p>
          <a:p>
            <a:pPr algn="ctr" eaLnBrk="1" hangingPunct="1"/>
            <a:r>
              <a:rPr lang="fr-FR" sz="900" b="1">
                <a:solidFill>
                  <a:srgbClr val="FFFF00"/>
                </a:solidFill>
              </a:rPr>
              <a:t>11- Je reviens vers toi (extrait du spectacle «Notre Dame de Paris 2017»)Patrick Fiori, 01:43</a:t>
            </a:r>
          </a:p>
          <a:p>
            <a:pPr algn="ctr" eaLnBrk="1" hangingPunct="1"/>
            <a:r>
              <a:rPr lang="fr-FR" sz="900" b="1">
                <a:solidFill>
                  <a:srgbClr val="FFFF00"/>
                </a:solidFill>
              </a:rPr>
              <a:t>12- Visite de Frollo à Esmeralda (extrait du spectacle «Notre Dame de Paris 2017»)Hélène Ségara, Daniel Lavoie, 01:13</a:t>
            </a:r>
          </a:p>
          <a:p>
            <a:pPr algn="ctr" eaLnBrk="1" hangingPunct="1"/>
            <a:r>
              <a:rPr lang="fr-FR" sz="900" b="1">
                <a:solidFill>
                  <a:srgbClr val="FFFF00"/>
                </a:solidFill>
              </a:rPr>
              <a:t>13- Un matin tu dansais (extrait du spectacle «Notre Dame de Paris 2017»)Hélène Ségara, Daniel Lavoie, 02:38</a:t>
            </a:r>
          </a:p>
          <a:p>
            <a:pPr algn="ctr" eaLnBrk="1" hangingPunct="1"/>
            <a:r>
              <a:rPr lang="fr-FR" sz="900" b="1">
                <a:solidFill>
                  <a:srgbClr val="FFFF00"/>
                </a:solidFill>
              </a:rPr>
              <a:t>14- Libérés (extrait du spectacle «Notre Dame de Paris 2017»)Bruno Pelletier, Luck Mervil, Hélène Ségara, Garou, 02:29</a:t>
            </a:r>
          </a:p>
          <a:p>
            <a:pPr algn="ctr" eaLnBrk="1" hangingPunct="1"/>
            <a:r>
              <a:rPr lang="fr-FR" sz="900" b="1">
                <a:solidFill>
                  <a:srgbClr val="FFFF00"/>
                </a:solidFill>
              </a:rPr>
              <a:t>15- Lune Bruno Pelletier, 03:13</a:t>
            </a:r>
          </a:p>
          <a:p>
            <a:pPr algn="ctr" eaLnBrk="1" hangingPunct="1"/>
            <a:r>
              <a:rPr lang="fr-FR" sz="900" b="1">
                <a:solidFill>
                  <a:srgbClr val="FFFF00"/>
                </a:solidFill>
              </a:rPr>
              <a:t>16- Je te laisse un sifflet (extrait du spectacle «Notre Dame de Paris 2017»)Garou, 00:39</a:t>
            </a:r>
          </a:p>
          <a:p>
            <a:pPr algn="ctr" eaLnBrk="1" hangingPunct="1"/>
            <a:r>
              <a:rPr lang="fr-FR" sz="900" b="1">
                <a:solidFill>
                  <a:srgbClr val="FFFF00"/>
                </a:solidFill>
              </a:rPr>
              <a:t>17- Dieu que le monde est injuste Garou, 03:41</a:t>
            </a:r>
          </a:p>
          <a:p>
            <a:pPr algn="ctr" eaLnBrk="1" hangingPunct="1"/>
            <a:r>
              <a:rPr lang="fr-FR" sz="900" b="1">
                <a:solidFill>
                  <a:srgbClr val="FFFF00"/>
                </a:solidFill>
              </a:rPr>
              <a:t>18- Vivre (extrait du spectacle «Notre Dame de Paris 2017»)Hélène Ségara, 03:55</a:t>
            </a:r>
          </a:p>
          <a:p>
            <a:pPr algn="ctr" eaLnBrk="1" hangingPunct="1"/>
            <a:r>
              <a:rPr lang="fr-FR" sz="900" b="1">
                <a:solidFill>
                  <a:srgbClr val="FFFF00"/>
                </a:solidFill>
              </a:rPr>
              <a:t>19- L'attaque de Notre-Dame (extrait du spectacle «Notre Dame de Paris 2017»)Luck Mervil, Hélène Ségara, Patrick Fiori, Daniel Lavoie, Luck Mervil, 04:30</a:t>
            </a:r>
          </a:p>
          <a:p>
            <a:pPr algn="ctr" eaLnBrk="1" hangingPunct="1"/>
            <a:r>
              <a:rPr lang="fr-FR" sz="900" b="1">
                <a:solidFill>
                  <a:srgbClr val="FFFF00"/>
                </a:solidFill>
              </a:rPr>
              <a:t>20- Déportés (extrait du spectacle «Notre Dame de Paris 2017»)Patrick Fiori, Ajouter à une playlist 01:13</a:t>
            </a:r>
          </a:p>
          <a:p>
            <a:pPr algn="ctr" eaLnBrk="1" hangingPunct="1"/>
            <a:r>
              <a:rPr lang="fr-FR" sz="900" b="1">
                <a:solidFill>
                  <a:srgbClr val="FFFF00"/>
                </a:solidFill>
              </a:rPr>
              <a:t>21- Mon maître, mon sauveur (extrait du spectacle «Notre Dame de Paris 2017»)Daniel Lavoie, Garou, 02:07</a:t>
            </a:r>
          </a:p>
          <a:p>
            <a:pPr algn="ctr" eaLnBrk="1" hangingPunct="1"/>
            <a:r>
              <a:rPr lang="fr-FR" sz="900" b="1">
                <a:solidFill>
                  <a:srgbClr val="FFFF00"/>
                </a:solidFill>
              </a:rPr>
              <a:t>22- Donnez-la moi (extrait du spectacle «Notre Dame de Paris 2017»)Garou, 00:43</a:t>
            </a:r>
          </a:p>
          <a:p>
            <a:pPr algn="ctr" eaLnBrk="1" hangingPunct="1"/>
            <a:r>
              <a:rPr lang="fr-FR" sz="900" b="1">
                <a:solidFill>
                  <a:srgbClr val="FFFF00"/>
                </a:solidFill>
              </a:rPr>
              <a:t>23- Danse mon Esmeralda Garou, 04:52</a:t>
            </a:r>
          </a:p>
          <a:p>
            <a:pPr algn="ctr" eaLnBrk="1" hangingPunct="1"/>
            <a:r>
              <a:rPr lang="fr-FR" sz="900" b="1">
                <a:solidFill>
                  <a:srgbClr val="FFFF00"/>
                </a:solidFill>
              </a:rPr>
              <a:t>24- Danse mon Esmeralda - saluts Orchestra, 03:39</a:t>
            </a:r>
          </a:p>
          <a:p>
            <a:pPr algn="ctr" eaLnBrk="1" hangingPunct="1"/>
            <a:r>
              <a:rPr lang="fr-FR" sz="900" b="1">
                <a:solidFill>
                  <a:srgbClr val="FFFF00"/>
                </a:solidFill>
              </a:rPr>
              <a:t>25- Le temps des cathédrales - rappel Bruno Pelletier, 02:25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1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1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2000" fill="hold"/>
                                        <p:tgtEl>
                                          <p:spTgt spid="10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2000" fill="hold"/>
                                        <p:tgtEl>
                                          <p:spTgt spid="10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0" dur="2000" fill="hold"/>
                                        <p:tgtEl>
                                          <p:spTgt spid="10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2" dur="2000" fill="hold"/>
                                        <p:tgtEl>
                                          <p:spTgt spid="10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4" dur="2000" fill="hold"/>
                                        <p:tgtEl>
                                          <p:spTgt spid="10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6" dur="2000" fill="hold"/>
                                        <p:tgtEl>
                                          <p:spTgt spid="10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8" dur="2000" fill="hold"/>
                                        <p:tgtEl>
                                          <p:spTgt spid="10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0" dur="2000" fill="hold"/>
                                        <p:tgtEl>
                                          <p:spTgt spid="10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2" dur="2000" fill="hold"/>
                                        <p:tgtEl>
                                          <p:spTgt spid="10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4" dur="2000" fill="hold"/>
                                        <p:tgtEl>
                                          <p:spTgt spid="10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6" dur="2000" fill="hold"/>
                                        <p:tgtEl>
                                          <p:spTgt spid="10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8" dur="2000" fill="hold"/>
                                        <p:tgtEl>
                                          <p:spTgt spid="10">
                                            <p:txEl>
                                              <p:pRg st="21" end="2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50" dur="2000" fill="hold"/>
                                        <p:tgtEl>
                                          <p:spTgt spid="10">
                                            <p:txEl>
                                              <p:pRg st="22" end="2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5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52" dur="2000" fill="hold"/>
                                        <p:tgtEl>
                                          <p:spTgt spid="10">
                                            <p:txEl>
                                              <p:pRg st="23" end="2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5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54" dur="2000" fill="hold"/>
                                        <p:tgtEl>
                                          <p:spTgt spid="10">
                                            <p:txEl>
                                              <p:pRg st="24" end="2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38" y="-57150"/>
            <a:ext cx="9036050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2" descr="C:\Users\christelle\Desktop\Image14444.png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288" y="5346700"/>
            <a:ext cx="9061451" cy="1423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87" name="Image 6" descr="Juke-box 3 PNG.gif"/>
          <p:cNvPicPr>
            <a:picLocks noChangeAspect="1"/>
          </p:cNvPicPr>
          <p:nvPr/>
        </p:nvPicPr>
        <p:blipFill>
          <a:blip r:embed="rId6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88" name="Image 6" descr="Juke-box 3 PNG.gif"/>
          <p:cNvPicPr>
            <a:picLocks noChangeAspect="1"/>
          </p:cNvPicPr>
          <p:nvPr/>
        </p:nvPicPr>
        <p:blipFill>
          <a:blip r:embed="rId7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3463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Picture 3" descr="C:\Users\christelle\Desktop\gifffff   orrr.gif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3850" y="3144838"/>
            <a:ext cx="552450" cy="2257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Picture 3" descr="C:\Users\christelle\Desktop\gifffff   orrr.gif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47900" y="3130550"/>
            <a:ext cx="552450" cy="2257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Picture 3" descr="C:\Users\christelle\Desktop\gifffff   orrr.gif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9863" y="3165475"/>
            <a:ext cx="552450" cy="2187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Picture 3" descr="C:\Users\christelle\Desktop\gifffff   orrr.gif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2638" y="3179763"/>
            <a:ext cx="554037" cy="2173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Image 1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Image 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Image 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165417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Image 10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08775" y="1408113"/>
            <a:ext cx="661988" cy="661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41" descr="C:\Users\Jclaude\Desktop\GIFFF  PPSsss\image.num1394977792.of.world-lolo.com.gif"/>
          <p:cNvPicPr>
            <a:picLocks noChangeAspect="1" noChangeArrowheads="1" noCrop="1"/>
          </p:cNvPicPr>
          <p:nvPr/>
        </p:nvPicPr>
        <p:blipFill>
          <a:blip r:embed="rId12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8934" y="2092142"/>
            <a:ext cx="869354" cy="1406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8" name="Picture 41" descr="C:\Users\Jclaude\Desktop\GIFFF  PPSsss\image.num1394977792.of.world-lolo.com.gif"/>
          <p:cNvPicPr>
            <a:picLocks noChangeAspect="1" noChangeArrowheads="1" noCrop="1"/>
          </p:cNvPicPr>
          <p:nvPr/>
        </p:nvPicPr>
        <p:blipFill>
          <a:blip r:embed="rId12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220056" y="2092142"/>
            <a:ext cx="840779" cy="1410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6" name="Picture 41" descr="C:\Users\Jclaude\Desktop\GIFFF  PPSsss\image.num1394977792.of.world-lolo.com.gif"/>
          <p:cNvPicPr>
            <a:picLocks noChangeAspect="1" noChangeArrowheads="1" noCrop="1"/>
          </p:cNvPicPr>
          <p:nvPr/>
        </p:nvPicPr>
        <p:blipFill>
          <a:blip r:embed="rId12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358651" y="2122305"/>
            <a:ext cx="840779" cy="1410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4" name="Image 10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6738" y="1371600"/>
            <a:ext cx="661987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Image 50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6375" y="3119438"/>
            <a:ext cx="360363" cy="2247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3" name="Picture 41" descr="C:\Users\Jclaude\Desktop\GIFFF  PPSsss\image.num1394977792.of.world-lolo.com.gif"/>
          <p:cNvPicPr>
            <a:picLocks noChangeAspect="1" noChangeArrowheads="1" noCrop="1"/>
          </p:cNvPicPr>
          <p:nvPr/>
        </p:nvPicPr>
        <p:blipFill>
          <a:blip r:embed="rId12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0113" y="2124465"/>
            <a:ext cx="869354" cy="1406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56" descr="C:\Users\Marie-Jose\Desktop\NUMEROS JUKEBOX NOIR\1 (FILEminimizer).jpg">
            <a:hlinkClick r:id="" action="ppaction://noaction" highlightClick="1">
              <a:snd r:embed="rId14" name="01-.wav"/>
            </a:hlinkClick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3063" y="3097213"/>
            <a:ext cx="573087" cy="249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8" name="Picture 2" descr="C:\Users\Marie-Jose\Desktop\NUMEROS JUKEBOX NOIR\2 (FILEminimizer).jpg">
            <a:hlinkClick r:id="" action="ppaction://noaction" highlightClick="1">
              <a:snd r:embed="rId16" name="02-.wav"/>
            </a:hlinkClick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4813" y="3513138"/>
            <a:ext cx="482600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9" name="Picture 4" descr="C:\Users\Marie-Jose\Desktop\NUMEROS JUKEBOX NOIR\4 (FILEminimizer).jpg">
            <a:hlinkClick r:id="" action="ppaction://noaction" highlightClick="1">
              <a:snd r:embed="rId18" name="04-.wav"/>
            </a:hlinkClick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9413" y="4356100"/>
            <a:ext cx="4826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3" descr="C:\Users\Marie-Jose\Desktop\NUMEROS JUKEBOX NOIR\3 (FILEminimizer).jpg">
            <a:hlinkClick r:id="" action="ppaction://noaction" highlightClick="1">
              <a:snd r:embed="rId20" name="03-.wav"/>
            </a:hlinkClick>
          </p:cNvPr>
          <p:cNvPicPr>
            <a:picLocks noChangeAspect="1" noChangeArrowheads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3700" y="3924300"/>
            <a:ext cx="506413" cy="255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5" descr="C:\Users\Marie-Jose\Desktop\NUMEROS JUKEBOX NOIR\5 (FILEminimizer).jpg">
            <a:hlinkClick r:id="" action="ppaction://noaction" highlightClick="1">
              <a:snd r:embed="rId22" name="05-.wav"/>
            </a:hlinkClick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9413" y="4764088"/>
            <a:ext cx="506412" cy="236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6" descr="C:\Users\Marie-Jose\Desktop\NUMEROS JUKEBOX NOIR\6 (FILEminimizer).jpg">
            <a:hlinkClick r:id="" action="ppaction://noaction" highlightClick="1">
              <a:snd r:embed="rId24" name="06-.wav"/>
            </a:hlinkClick>
          </p:cNvPr>
          <p:cNvPicPr>
            <a:picLocks noChangeAspect="1" noChangeArrowheads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8938" y="5157788"/>
            <a:ext cx="515937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Image 1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8100" y="3130550"/>
            <a:ext cx="368300" cy="2273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7" descr="C:\Users\Marie-Jose\Desktop\NUMEROS JUKEBOX NOIR\7 (FILEminimizer).jpg">
            <a:hlinkClick r:id="" action="ppaction://noaction" highlightClick="1">
              <a:snd r:embed="rId26" name="07-.wav"/>
            </a:hlinkClick>
          </p:cNvPr>
          <p:cNvPicPr>
            <a:picLocks noChangeAspect="1" noChangeArrowheads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9013" y="3113088"/>
            <a:ext cx="515937" cy="252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8" descr="C:\Users\Marie-Jose\Desktop\NUMEROS JUKEBOX NOIR\8 (FILEminimizer).jpg">
            <a:hlinkClick r:id="" action="ppaction://noaction" highlightClick="1">
              <a:snd r:embed="rId28" name="08-.wav"/>
            </a:hlinkClick>
          </p:cNvPr>
          <p:cNvPicPr>
            <a:picLocks noChangeAspect="1" noChangeArrowheads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9013" y="3521075"/>
            <a:ext cx="4984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9" descr="C:\Users\Marie-Jose\Desktop\NUMEROS JUKEBOX NOIR\9 (FILEminimizer).jpg">
            <a:hlinkClick r:id="" action="ppaction://noaction" highlightClick="1">
              <a:snd r:embed="rId30" name="09-.wav"/>
            </a:hlinkClick>
          </p:cNvPr>
          <p:cNvPicPr>
            <a:picLocks noChangeAspect="1" noChangeArrowheads="1"/>
          </p:cNvPicPr>
          <p:nvPr/>
        </p:nvPicPr>
        <p:blipFill>
          <a:blip r:embed="rId3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0600" y="3932238"/>
            <a:ext cx="53022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10" descr="C:\Users\Marie-Jose\Desktop\NUMEROS JUKEBOX NOIR\10 (FILEminimizer).jpg">
            <a:hlinkClick r:id="" action="ppaction://noaction" highlightClick="1">
              <a:snd r:embed="rId32" name="10-.wav"/>
            </a:hlinkClick>
          </p:cNvPr>
          <p:cNvPicPr>
            <a:picLocks noChangeAspect="1" noChangeArrowheads="1"/>
          </p:cNvPicPr>
          <p:nvPr/>
        </p:nvPicPr>
        <p:blipFill>
          <a:blip r:embed="rId3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9013" y="4351338"/>
            <a:ext cx="530225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11" descr="C:\Users\Marie-Jose\Desktop\NUMEROS JUKEBOX NOIR\11 (FILEminimizer).jpg">
            <a:hlinkClick r:id="" action="ppaction://noaction" highlightClick="1">
              <a:snd r:embed="rId34" name="11-.wav"/>
            </a:hlinkClick>
          </p:cNvPr>
          <p:cNvPicPr>
            <a:picLocks noChangeAspect="1" noChangeArrowheads="1"/>
          </p:cNvPicPr>
          <p:nvPr/>
        </p:nvPicPr>
        <p:blipFill>
          <a:blip r:embed="rId3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2825" y="4751388"/>
            <a:ext cx="450850" cy="249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12" descr="C:\Users\Marie-Jose\Desktop\NUMEROS JUKEBOX NOIR\12 (FILEminimizer).jpg">
            <a:hlinkClick r:id="" action="ppaction://noaction" highlightClick="1">
              <a:snd r:embed="rId36" name="12-.wav"/>
            </a:hlinkClick>
          </p:cNvPr>
          <p:cNvPicPr>
            <a:picLocks noChangeAspect="1" noChangeArrowheads="1"/>
          </p:cNvPicPr>
          <p:nvPr/>
        </p:nvPicPr>
        <p:blipFill>
          <a:blip r:embed="rId3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0288" y="5162550"/>
            <a:ext cx="4508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Image 50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6375" y="3119438"/>
            <a:ext cx="371475" cy="2284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Image 1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2101850" y="3135313"/>
            <a:ext cx="190500" cy="2274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13" descr="C:\Users\Marie-Jose\Desktop\NUMEROS JUKEBOX NOIR\13 (FILEminimizer).jpg">
            <a:hlinkClick r:id="" action="ppaction://noaction" highlightClick="1">
              <a:snd r:embed="rId38" name="13-.wav"/>
            </a:hlinkClick>
          </p:cNvPr>
          <p:cNvPicPr>
            <a:picLocks noChangeAspect="1" noChangeArrowheads="1"/>
          </p:cNvPicPr>
          <p:nvPr/>
        </p:nvPicPr>
        <p:blipFill>
          <a:blip r:embed="rId3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4313" y="3121025"/>
            <a:ext cx="431800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14" descr="C:\Users\Marie-Jose\Desktop\NUMEROS JUKEBOX NOIR\14 (FILEminimizer).jpg">
            <a:hlinkClick r:id="" action="ppaction://noaction" highlightClick="1">
              <a:snd r:embed="rId40" name="14-.wav"/>
            </a:hlinkClick>
          </p:cNvPr>
          <p:cNvPicPr>
            <a:picLocks noChangeAspect="1" noChangeArrowheads="1"/>
          </p:cNvPicPr>
          <p:nvPr/>
        </p:nvPicPr>
        <p:blipFill>
          <a:blip r:embed="rId4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6375" y="3536950"/>
            <a:ext cx="476250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15" descr="C:\Users\Marie-Jose\Desktop\NUMEROS JUKEBOX NOIR\15 (FILEminimizer).jpg">
            <a:hlinkClick r:id="" action="ppaction://noaction" highlightClick="1">
              <a:snd r:embed="rId42" name="15-.wav"/>
            </a:hlinkClick>
          </p:cNvPr>
          <p:cNvPicPr>
            <a:picLocks noChangeAspect="1" noChangeArrowheads="1"/>
          </p:cNvPicPr>
          <p:nvPr/>
        </p:nvPicPr>
        <p:blipFill>
          <a:blip r:embed="rId4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8438" y="3960813"/>
            <a:ext cx="495300" cy="239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16" descr="C:\Users\Marie-Jose\Desktop\NUMEROS JUKEBOX NOIR\16 (FILEminimizer).jpg">
            <a:hlinkClick r:id="" action="ppaction://noaction" highlightClick="1">
              <a:snd r:embed="rId44" name="16-.wav"/>
            </a:hlinkClick>
          </p:cNvPr>
          <p:cNvPicPr>
            <a:picLocks noChangeAspect="1" noChangeArrowheads="1"/>
          </p:cNvPicPr>
          <p:nvPr/>
        </p:nvPicPr>
        <p:blipFill>
          <a:blip r:embed="rId4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5738" y="4360863"/>
            <a:ext cx="48895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17" descr="C:\Users\Marie-Jose\Desktop\NUMEROS JUKEBOX NOIR\17 (FILEminimizer).jpg">
            <a:hlinkClick r:id="" action="ppaction://noaction" highlightClick="1">
              <a:snd r:embed="rId46" name="17-.wav"/>
            </a:hlinkClick>
          </p:cNvPr>
          <p:cNvPicPr>
            <a:picLocks noChangeAspect="1" noChangeArrowheads="1"/>
          </p:cNvPicPr>
          <p:nvPr/>
        </p:nvPicPr>
        <p:blipFill>
          <a:blip r:embed="rId4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3675" y="4764088"/>
            <a:ext cx="473075" cy="252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Picture 18" descr="C:\Users\Marie-Jose\Desktop\NUMEROS JUKEBOX NOIR\18 (FILEminimizer).jpg">
            <a:hlinkClick r:id="" action="ppaction://noaction" highlightClick="1">
              <a:snd r:embed="rId48" name="18-.wav"/>
            </a:hlinkClick>
          </p:cNvPr>
          <p:cNvPicPr>
            <a:picLocks noChangeAspect="1" noChangeArrowheads="1"/>
          </p:cNvPicPr>
          <p:nvPr/>
        </p:nvPicPr>
        <p:blipFill>
          <a:blip r:embed="rId4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9075" y="5162550"/>
            <a:ext cx="450850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Image 1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1888" y="3162300"/>
            <a:ext cx="368300" cy="2259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Picture 19" descr="C:\Users\Marie-Jose\Desktop\NUMEROS JUKEBOX NOIR\19 (FILEminimizer).jpg">
            <a:hlinkClick r:id="" action="ppaction://noaction" highlightClick="1">
              <a:snd r:embed="rId50" name="19-.wav"/>
            </a:hlinkClick>
          </p:cNvPr>
          <p:cNvPicPr>
            <a:picLocks noChangeAspect="1" noChangeArrowheads="1"/>
          </p:cNvPicPr>
          <p:nvPr/>
        </p:nvPicPr>
        <p:blipFill>
          <a:blip r:embed="rId5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9150" y="3122613"/>
            <a:ext cx="442913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Picture 20" descr="C:\Users\Marie-Jose\Desktop\NUMEROS JUKEBOX NOIR\20 (FILEminimizer).jpg">
            <a:hlinkClick r:id="" action="ppaction://noaction" highlightClick="1">
              <a:snd r:embed="rId52" name="20-.wav"/>
            </a:hlinkClick>
          </p:cNvPr>
          <p:cNvPicPr>
            <a:picLocks noChangeAspect="1" noChangeArrowheads="1"/>
          </p:cNvPicPr>
          <p:nvPr/>
        </p:nvPicPr>
        <p:blipFill>
          <a:blip r:embed="rId5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85025" y="3527425"/>
            <a:ext cx="428625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Picture 60" descr="D:\NUMEROS JUKEBOX NOIR\21 (FILEminimizer).jpg">
            <a:hlinkClick r:id="" action="ppaction://noaction" highlightClick="1">
              <a:snd r:embed="rId54" name="21-.wav"/>
            </a:hlinkClick>
          </p:cNvPr>
          <p:cNvPicPr>
            <a:picLocks noChangeAspect="1" noChangeArrowheads="1"/>
          </p:cNvPicPr>
          <p:nvPr/>
        </p:nvPicPr>
        <p:blipFill>
          <a:blip r:embed="rId5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9150" y="3960813"/>
            <a:ext cx="442913" cy="239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Picture 61" descr="D:\NUMEROS JUKEBOX NOIR\22 (FILEminimizer).jpg">
            <a:hlinkClick r:id="" action="ppaction://noaction" highlightClick="1">
              <a:snd r:embed="rId56" name="22-.wav"/>
            </a:hlinkClick>
          </p:cNvPr>
          <p:cNvPicPr>
            <a:picLocks noChangeAspect="1" noChangeArrowheads="1"/>
          </p:cNvPicPr>
          <p:nvPr/>
        </p:nvPicPr>
        <p:blipFill>
          <a:blip r:embed="rId5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5338" y="4367213"/>
            <a:ext cx="444500" cy="239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Picture 62" descr="D:\NUMEROS JUKEBOX NOIR\23 (FILEminimizer).jpg">
            <a:hlinkClick r:id="" action="ppaction://noaction" highlightClick="1">
              <a:snd r:embed="rId58" name="23-.wav"/>
            </a:hlinkClick>
          </p:cNvPr>
          <p:cNvPicPr>
            <a:picLocks noChangeAspect="1" noChangeArrowheads="1"/>
          </p:cNvPicPr>
          <p:nvPr/>
        </p:nvPicPr>
        <p:blipFill>
          <a:blip r:embed="rId5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3275" y="4756150"/>
            <a:ext cx="474663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4" name="Picture 63" descr="D:\NUMEROS JUKEBOX NOIR\24 (FILEminimizer).jpg">
            <a:hlinkClick r:id="" action="ppaction://noaction" highlightClick="1">
              <a:snd r:embed="rId60" name="24-.wav"/>
            </a:hlinkClick>
          </p:cNvPr>
          <p:cNvPicPr>
            <a:picLocks noChangeAspect="1" noChangeArrowheads="1"/>
          </p:cNvPicPr>
          <p:nvPr/>
        </p:nvPicPr>
        <p:blipFill>
          <a:blip r:embed="rId6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4863" y="5156200"/>
            <a:ext cx="490537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5" name="Image 50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838" y="3148013"/>
            <a:ext cx="371475" cy="2255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6" name="Image 1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96113" y="3138488"/>
            <a:ext cx="187325" cy="228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7" name="Picture 2" descr="C:\Users\christelle\Desktop\che.jpg"/>
          <p:cNvPicPr>
            <a:picLocks noChangeAspect="1" noChangeArrowheads="1"/>
          </p:cNvPicPr>
          <p:nvPr/>
        </p:nvPicPr>
        <p:blipFill>
          <a:blip r:embed="rId62">
            <a:extLst>
              <a:ext uri="{BEBA8EAE-BF5A-486C-A8C5-ECC9F3942E4B}">
                <a14:imgProps xmlns:a14="http://schemas.microsoft.com/office/drawing/2010/main">
                  <a14:imgLayer r:embed="rId63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8" name="Picture 2" descr="C:\Users\christelle\Desktop\che.jpg"/>
          <p:cNvPicPr>
            <a:picLocks noChangeAspect="1" noChangeArrowheads="1"/>
          </p:cNvPicPr>
          <p:nvPr/>
        </p:nvPicPr>
        <p:blipFill>
          <a:blip r:embed="rId62">
            <a:extLst>
              <a:ext uri="{BEBA8EAE-BF5A-486C-A8C5-ECC9F3942E4B}">
                <a14:imgProps xmlns:a14="http://schemas.microsoft.com/office/drawing/2010/main">
                  <a14:imgLayer r:embed="rId63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9" name="Picture 2" descr="C:\Users\christelle\Desktop\che.jpg"/>
          <p:cNvPicPr>
            <a:picLocks noChangeAspect="1" noChangeArrowheads="1"/>
          </p:cNvPicPr>
          <p:nvPr/>
        </p:nvPicPr>
        <p:blipFill>
          <a:blip r:embed="rId64">
            <a:extLst>
              <a:ext uri="{BEBA8EAE-BF5A-486C-A8C5-ECC9F3942E4B}">
                <a14:imgProps xmlns:a14="http://schemas.microsoft.com/office/drawing/2010/main">
                  <a14:imgLayer r:embed="rId65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1875" y="3559175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0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66">
            <a:extLst>
              <a:ext uri="{BEBA8EAE-BF5A-486C-A8C5-ECC9F3942E4B}">
                <a14:imgProps xmlns:a14="http://schemas.microsoft.com/office/drawing/2010/main">
                  <a14:imgLayer r:embed="rId67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24288" y="3867150"/>
            <a:ext cx="1489075" cy="1557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1" name="Picture 9" descr="C:\Users\Solenn\Desktop\WAVE\notre dame (FILEminimizer).jpg"/>
          <p:cNvPicPr>
            <a:picLocks noChangeAspect="1" noChangeArrowheads="1"/>
          </p:cNvPicPr>
          <p:nvPr/>
        </p:nvPicPr>
        <p:blipFill>
          <a:blip r:embed="rId6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02075" y="1584325"/>
            <a:ext cx="1287463" cy="145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9" name="Cadre 68"/>
          <p:cNvSpPr/>
          <p:nvPr/>
        </p:nvSpPr>
        <p:spPr>
          <a:xfrm>
            <a:off x="3778250" y="1477963"/>
            <a:ext cx="1535113" cy="1666875"/>
          </a:xfrm>
          <a:prstGeom prst="frame">
            <a:avLst>
              <a:gd name="adj1" fmla="val 6684"/>
            </a:avLst>
          </a:prstGeom>
          <a:blipFill dpi="0" rotWithShape="1">
            <a:blip r:embed="rId6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53" name="Picture 2" descr="D:\SMYLET\BOUGEOIR 2.png"/>
          <p:cNvPicPr>
            <a:picLocks noChangeAspect="1" noChangeArrowheads="1"/>
          </p:cNvPicPr>
          <p:nvPr/>
        </p:nvPicPr>
        <p:blipFill>
          <a:blip r:embed="rId70">
            <a:extLst>
              <a:ext uri="{BEBA8EAE-BF5A-486C-A8C5-ECC9F3942E4B}">
                <a14:imgProps xmlns:a14="http://schemas.microsoft.com/office/drawing/2010/main">
                  <a14:imgLayer r:embed="rId71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1925" y="2219325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4" name="Picture 2" descr="D:\SMYLET\BOUGEOIR 2.png"/>
          <p:cNvPicPr>
            <a:picLocks noChangeAspect="1" noChangeArrowheads="1"/>
          </p:cNvPicPr>
          <p:nvPr/>
        </p:nvPicPr>
        <p:blipFill>
          <a:blip r:embed="rId72">
            <a:extLst>
              <a:ext uri="{BEBA8EAE-BF5A-486C-A8C5-ECC9F3942E4B}">
                <a14:imgProps xmlns:a14="http://schemas.microsoft.com/office/drawing/2010/main">
                  <a14:imgLayer r:embed="rId73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5350" y="2201863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5" name="Picture 2" descr="C:\Users\christelle\Desktop\Image2.png"/>
          <p:cNvPicPr>
            <a:picLocks noChangeAspect="1" noChangeArrowheads="1"/>
          </p:cNvPicPr>
          <p:nvPr/>
        </p:nvPicPr>
        <p:blipFill>
          <a:blip r:embed="rId74">
            <a:extLst>
              <a:ext uri="{BEBA8EAE-BF5A-486C-A8C5-ECC9F3942E4B}">
                <a14:imgProps xmlns:a14="http://schemas.microsoft.com/office/drawing/2010/main">
                  <a14:imgLayer r:embed="rId75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630363"/>
            <a:ext cx="688975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3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76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49369" y="2062793"/>
            <a:ext cx="331985" cy="433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57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77">
            <a:extLst>
              <a:ext uri="{BEBA8EAE-BF5A-486C-A8C5-ECC9F3942E4B}">
                <a14:imgProps xmlns:a14="http://schemas.microsoft.com/office/drawing/2010/main">
                  <a14:imgLayer r:embed="rId78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312863"/>
            <a:ext cx="976313" cy="150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8" name="Picture 2" descr="C:\Users\JClaude\Desktop\fago3.jpg"/>
          <p:cNvPicPr>
            <a:picLocks noChangeAspect="1" noChangeArrowheads="1"/>
          </p:cNvPicPr>
          <p:nvPr/>
        </p:nvPicPr>
        <p:blipFill>
          <a:blip r:embed="rId7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573057">
            <a:off x="3927475" y="4811713"/>
            <a:ext cx="1292225" cy="1111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0" name="Cadre 79"/>
          <p:cNvSpPr/>
          <p:nvPr/>
        </p:nvSpPr>
        <p:spPr bwMode="auto">
          <a:xfrm>
            <a:off x="7580313" y="3141663"/>
            <a:ext cx="384175" cy="2290762"/>
          </a:xfrm>
          <a:prstGeom prst="frame">
            <a:avLst>
              <a:gd name="adj1" fmla="val 20217"/>
            </a:avLst>
          </a:prstGeom>
          <a:blipFill dpi="0" rotWithShape="1">
            <a:blip r:embed="rId6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81" name="Cadre 80"/>
          <p:cNvSpPr/>
          <p:nvPr/>
        </p:nvSpPr>
        <p:spPr bwMode="auto">
          <a:xfrm>
            <a:off x="6173788" y="3135313"/>
            <a:ext cx="385762" cy="2290762"/>
          </a:xfrm>
          <a:prstGeom prst="frame">
            <a:avLst>
              <a:gd name="adj1" fmla="val 20217"/>
            </a:avLst>
          </a:prstGeom>
          <a:blipFill dpi="0" rotWithShape="1">
            <a:blip r:embed="rId6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82" name="Cadre 81"/>
          <p:cNvSpPr/>
          <p:nvPr/>
        </p:nvSpPr>
        <p:spPr bwMode="auto">
          <a:xfrm>
            <a:off x="2709863" y="3116263"/>
            <a:ext cx="385762" cy="2290762"/>
          </a:xfrm>
          <a:prstGeom prst="frame">
            <a:avLst>
              <a:gd name="adj1" fmla="val 20217"/>
            </a:avLst>
          </a:prstGeom>
          <a:blipFill dpi="0" rotWithShape="1">
            <a:blip r:embed="rId6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83" name="Cadre 82"/>
          <p:cNvSpPr/>
          <p:nvPr/>
        </p:nvSpPr>
        <p:spPr bwMode="auto">
          <a:xfrm>
            <a:off x="1300163" y="3113088"/>
            <a:ext cx="384175" cy="2290762"/>
          </a:xfrm>
          <a:prstGeom prst="frame">
            <a:avLst>
              <a:gd name="adj1" fmla="val 20217"/>
            </a:avLst>
          </a:prstGeom>
          <a:blipFill dpi="0" rotWithShape="1">
            <a:blip r:embed="rId6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64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8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7988" y="6376163"/>
            <a:ext cx="568325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5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8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6371400"/>
            <a:ext cx="495300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6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82">
            <a:extLst>
              <a:ext uri="{BEBA8EAE-BF5A-486C-A8C5-ECC9F3942E4B}">
                <a14:imgProps xmlns:a14="http://schemas.microsoft.com/office/drawing/2010/main">
                  <a14:imgLayer r:embed="rId83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25128" y="4520522"/>
            <a:ext cx="779402" cy="10378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71" name="Picture 71" descr="D:\NUMEROS JUKEBOX NOIR\25 (FILEminimizer).jpg">
            <a:hlinkClick r:id="" action="ppaction://noaction" highlightClick="1">
              <a:snd r:embed="rId84" name="25-.wav"/>
            </a:hlinkClick>
          </p:cNvPr>
          <p:cNvPicPr>
            <a:picLocks noChangeAspect="1" noChangeArrowheads="1"/>
          </p:cNvPicPr>
          <p:nvPr/>
        </p:nvPicPr>
        <p:blipFill>
          <a:blip r:embed="rId8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2600" y="2916238"/>
            <a:ext cx="481013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8" name="Ellipse 77"/>
          <p:cNvSpPr/>
          <p:nvPr/>
        </p:nvSpPr>
        <p:spPr bwMode="auto">
          <a:xfrm rot="2558607">
            <a:off x="6856413" y="1552575"/>
            <a:ext cx="374650" cy="369888"/>
          </a:xfrm>
          <a:prstGeom prst="ellipse">
            <a:avLst/>
          </a:prstGeom>
          <a:blipFill dpi="0" rotWithShape="1">
            <a:blip r:embed="rId8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sp>
        <p:nvSpPr>
          <p:cNvPr id="79" name="Ellipse 78"/>
          <p:cNvSpPr/>
          <p:nvPr/>
        </p:nvSpPr>
        <p:spPr bwMode="auto">
          <a:xfrm rot="19436957">
            <a:off x="1970088" y="1533525"/>
            <a:ext cx="374650" cy="369888"/>
          </a:xfrm>
          <a:prstGeom prst="ellipse">
            <a:avLst/>
          </a:prstGeom>
          <a:blipFill dpi="0" rotWithShape="1">
            <a:blip r:embed="rId8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85" name="Picture 69" descr="C:\Users\Jclaude\Desktop\Image1.png"/>
          <p:cNvPicPr>
            <a:picLocks noChangeAspect="1" noChangeArrowheads="1"/>
          </p:cNvPicPr>
          <p:nvPr/>
        </p:nvPicPr>
        <p:blipFill>
          <a:blip r:embed="rId8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8875" y="5468938"/>
            <a:ext cx="6942138" cy="165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Image 1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6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8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13" y="4017963"/>
            <a:ext cx="701675" cy="195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3" name="Image 1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7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8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40725" y="3998913"/>
            <a:ext cx="706438" cy="195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70" name="Image 1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3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3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" grpId="0" animBg="1"/>
      <p:bldP spid="79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442</Words>
  <Application>Microsoft Office PowerPoint</Application>
  <PresentationFormat>Affichage à l'écran (4:3)</PresentationFormat>
  <Paragraphs>28</Paragraphs>
  <Slides>3</Slides>
  <Notes>3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2024-05-19T07:21:32Z</dcterms:modified>
</cp:coreProperties>
</file>