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7" r:id="rId2"/>
    <p:sldId id="359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k8VtCOx4OUeAZCkn3WSHw==" hashData="zSRAYY6agdQqgDdGuOLYPx7YP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33"/>
    <a:srgbClr val="C07200"/>
    <a:srgbClr val="034251"/>
    <a:srgbClr val="FF69D8"/>
    <a:srgbClr val="FFC91D"/>
    <a:srgbClr val="C519BD"/>
    <a:srgbClr val="DE8400"/>
    <a:srgbClr val="685D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144" autoAdjust="0"/>
    <p:restoredTop sz="94660"/>
  </p:normalViewPr>
  <p:slideViewPr>
    <p:cSldViewPr>
      <p:cViewPr>
        <p:scale>
          <a:sx n="82" d="100"/>
          <a:sy n="82" d="100"/>
        </p:scale>
        <p:origin x="-1200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F188F53-75C6-4B57-999F-1D3CD12AD452}" type="datetimeFigureOut">
              <a:rPr lang="fr-FR"/>
              <a:pPr>
                <a:defRPr/>
              </a:pPr>
              <a:t>19/05/2024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F804A7-53A2-4A67-BAF0-26944E82100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1043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5D1A35E-7B4F-45EF-A803-2F7EE2C17BA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EEB9FDA-F55C-4257-A459-30BA96EAB8C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26413C-56F4-4022-A322-0C39C66150C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8632C-B92A-4DCC-9988-F346158AFB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7893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603B3-642E-4729-89CA-B3CF0179B29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2244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CDB0C-0B57-4C07-A123-2FAA0E068D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4566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36180-29C2-4974-AFBF-2F78E1E014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2085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2E51D-545B-4857-9423-682FAD355A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8660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81AC5-21F6-44FB-91F5-8A8667D357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9783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B94C1-9230-4A99-9498-7B37380057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2799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AF8EE6-8C18-4F83-898D-3F0D99FAF8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7250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CCE57-FA9F-4D65-B751-F7EED2B68A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0373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D90AE1-EBA8-4B56-A7E6-45ECA62571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2150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C8046-557C-4D68-93E7-0A844B7224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2321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C07200"/>
            </a:gs>
            <a:gs pos="100000">
              <a:schemeClr val="accent4">
                <a:lumMod val="10000"/>
              </a:schemeClr>
            </a:gs>
            <a:gs pos="59000">
              <a:schemeClr val="accent4">
                <a:lumMod val="10000"/>
              </a:schemeClr>
            </a:gs>
            <a:gs pos="64000">
              <a:srgbClr val="FF3333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007D9B7-6104-4E5B-9EDB-458E5FB691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8.jpeg"/><Relationship Id="rId21" Type="http://schemas.microsoft.com/office/2007/relationships/hdphoto" Target="../media/hdphoto3.wdp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3.wav"/><Relationship Id="rId50" Type="http://schemas.openxmlformats.org/officeDocument/2006/relationships/image" Target="../media/image40.jpeg"/><Relationship Id="rId55" Type="http://schemas.openxmlformats.org/officeDocument/2006/relationships/audio" Target="../media/audio17.wav"/><Relationship Id="rId63" Type="http://schemas.openxmlformats.org/officeDocument/2006/relationships/audio" Target="../media/audio21.wav"/><Relationship Id="rId68" Type="http://schemas.openxmlformats.org/officeDocument/2006/relationships/image" Target="../media/image49.jpeg"/><Relationship Id="rId76" Type="http://schemas.openxmlformats.org/officeDocument/2006/relationships/image" Target="../media/image53.jpeg"/><Relationship Id="rId84" Type="http://schemas.microsoft.com/office/2007/relationships/hdphoto" Target="../media/hdphoto6.wdp"/><Relationship Id="rId89" Type="http://schemas.openxmlformats.org/officeDocument/2006/relationships/image" Target="../media/image60.jpeg"/><Relationship Id="rId97" Type="http://schemas.openxmlformats.org/officeDocument/2006/relationships/image" Target="../media/image66.png"/><Relationship Id="rId7" Type="http://schemas.openxmlformats.org/officeDocument/2006/relationships/image" Target="../media/image13.png"/><Relationship Id="rId71" Type="http://schemas.openxmlformats.org/officeDocument/2006/relationships/audio" Target="../media/audio25.wav"/><Relationship Id="rId92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5.wav"/><Relationship Id="rId11" Type="http://schemas.openxmlformats.org/officeDocument/2006/relationships/image" Target="../media/image17.gif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8.wav"/><Relationship Id="rId40" Type="http://schemas.openxmlformats.org/officeDocument/2006/relationships/image" Target="../media/image35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4.jpeg"/><Relationship Id="rId66" Type="http://schemas.openxmlformats.org/officeDocument/2006/relationships/image" Target="../media/image48.jpeg"/><Relationship Id="rId74" Type="http://schemas.openxmlformats.org/officeDocument/2006/relationships/image" Target="../media/image52.jpeg"/><Relationship Id="rId79" Type="http://schemas.openxmlformats.org/officeDocument/2006/relationships/image" Target="../media/image55.png"/><Relationship Id="rId87" Type="http://schemas.openxmlformats.org/officeDocument/2006/relationships/image" Target="../media/image59.jpeg"/><Relationship Id="rId5" Type="http://schemas.microsoft.com/office/2007/relationships/hdphoto" Target="../media/hdphoto1.wdp"/><Relationship Id="rId61" Type="http://schemas.openxmlformats.org/officeDocument/2006/relationships/audio" Target="../media/audio20.wav"/><Relationship Id="rId82" Type="http://schemas.microsoft.com/office/2007/relationships/hdphoto" Target="../media/hdphoto5.wdp"/><Relationship Id="rId90" Type="http://schemas.microsoft.com/office/2007/relationships/hdphoto" Target="../media/hdphoto9.wdp"/><Relationship Id="rId95" Type="http://schemas.openxmlformats.org/officeDocument/2006/relationships/image" Target="../media/image64.png"/><Relationship Id="rId19" Type="http://schemas.openxmlformats.org/officeDocument/2006/relationships/image" Target="../media/image24.gif"/><Relationship Id="rId14" Type="http://schemas.openxmlformats.org/officeDocument/2006/relationships/image" Target="../media/image20.gif"/><Relationship Id="rId22" Type="http://schemas.openxmlformats.org/officeDocument/2006/relationships/image" Target="../media/image26.gif"/><Relationship Id="rId27" Type="http://schemas.openxmlformats.org/officeDocument/2006/relationships/audio" Target="../media/audio4.wav"/><Relationship Id="rId30" Type="http://schemas.openxmlformats.org/officeDocument/2006/relationships/image" Target="../media/image30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39.jpeg"/><Relationship Id="rId56" Type="http://schemas.openxmlformats.org/officeDocument/2006/relationships/image" Target="../media/image43.jpeg"/><Relationship Id="rId64" Type="http://schemas.openxmlformats.org/officeDocument/2006/relationships/image" Target="../media/image47.jpeg"/><Relationship Id="rId69" Type="http://schemas.openxmlformats.org/officeDocument/2006/relationships/audio" Target="../media/audio24.wav"/><Relationship Id="rId77" Type="http://schemas.openxmlformats.org/officeDocument/2006/relationships/audio" Target="../media/audio28.wav"/><Relationship Id="rId8" Type="http://schemas.openxmlformats.org/officeDocument/2006/relationships/image" Target="../media/image14.gif"/><Relationship Id="rId51" Type="http://schemas.openxmlformats.org/officeDocument/2006/relationships/audio" Target="../media/audio15.wav"/><Relationship Id="rId72" Type="http://schemas.openxmlformats.org/officeDocument/2006/relationships/image" Target="../media/image51.jpeg"/><Relationship Id="rId80" Type="http://schemas.microsoft.com/office/2007/relationships/hdphoto" Target="../media/hdphoto4.wdp"/><Relationship Id="rId85" Type="http://schemas.openxmlformats.org/officeDocument/2006/relationships/image" Target="../media/image58.jpeg"/><Relationship Id="rId93" Type="http://schemas.openxmlformats.org/officeDocument/2006/relationships/image" Target="../media/image62.gif"/><Relationship Id="rId3" Type="http://schemas.openxmlformats.org/officeDocument/2006/relationships/image" Target="../media/image10.png"/><Relationship Id="rId12" Type="http://schemas.openxmlformats.org/officeDocument/2006/relationships/image" Target="../media/image18.gif"/><Relationship Id="rId17" Type="http://schemas.openxmlformats.org/officeDocument/2006/relationships/image" Target="../media/image23.png"/><Relationship Id="rId25" Type="http://schemas.openxmlformats.org/officeDocument/2006/relationships/audio" Target="../media/audio3.wav"/><Relationship Id="rId33" Type="http://schemas.openxmlformats.org/officeDocument/2006/relationships/audio" Target="../media/audio1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audio" Target="../media/audio19.wav"/><Relationship Id="rId67" Type="http://schemas.openxmlformats.org/officeDocument/2006/relationships/audio" Target="../media/audio23.wav"/><Relationship Id="rId20" Type="http://schemas.openxmlformats.org/officeDocument/2006/relationships/image" Target="../media/image25.png"/><Relationship Id="rId41" Type="http://schemas.openxmlformats.org/officeDocument/2006/relationships/audio" Target="../media/audio10.wav"/><Relationship Id="rId54" Type="http://schemas.openxmlformats.org/officeDocument/2006/relationships/image" Target="../media/image42.jpeg"/><Relationship Id="rId62" Type="http://schemas.openxmlformats.org/officeDocument/2006/relationships/image" Target="../media/image46.jpeg"/><Relationship Id="rId70" Type="http://schemas.openxmlformats.org/officeDocument/2006/relationships/image" Target="../media/image50.jpeg"/><Relationship Id="rId75" Type="http://schemas.openxmlformats.org/officeDocument/2006/relationships/audio" Target="../media/audio27.wav"/><Relationship Id="rId83" Type="http://schemas.openxmlformats.org/officeDocument/2006/relationships/image" Target="../media/image57.png"/><Relationship Id="rId88" Type="http://schemas.microsoft.com/office/2007/relationships/hdphoto" Target="../media/hdphoto8.wdp"/><Relationship Id="rId91" Type="http://schemas.openxmlformats.org/officeDocument/2006/relationships/image" Target="../media/image61.png"/><Relationship Id="rId96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5" Type="http://schemas.openxmlformats.org/officeDocument/2006/relationships/image" Target="../media/image21.jpeg"/><Relationship Id="rId23" Type="http://schemas.openxmlformats.org/officeDocument/2006/relationships/audio" Target="../media/audio2.wav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audio" Target="../media/audio14.wav"/><Relationship Id="rId57" Type="http://schemas.openxmlformats.org/officeDocument/2006/relationships/audio" Target="../media/audio18.wav"/><Relationship Id="rId10" Type="http://schemas.openxmlformats.org/officeDocument/2006/relationships/image" Target="../media/image16.gif"/><Relationship Id="rId31" Type="http://schemas.openxmlformats.org/officeDocument/2006/relationships/audio" Target="../media/audio6.wav"/><Relationship Id="rId44" Type="http://schemas.openxmlformats.org/officeDocument/2006/relationships/image" Target="../media/image37.jpeg"/><Relationship Id="rId52" Type="http://schemas.openxmlformats.org/officeDocument/2006/relationships/image" Target="../media/image41.jpeg"/><Relationship Id="rId60" Type="http://schemas.openxmlformats.org/officeDocument/2006/relationships/image" Target="../media/image45.jpeg"/><Relationship Id="rId65" Type="http://schemas.openxmlformats.org/officeDocument/2006/relationships/audio" Target="../media/audio22.wav"/><Relationship Id="rId73" Type="http://schemas.openxmlformats.org/officeDocument/2006/relationships/audio" Target="../media/audio26.wav"/><Relationship Id="rId78" Type="http://schemas.openxmlformats.org/officeDocument/2006/relationships/image" Target="../media/image54.jpeg"/><Relationship Id="rId81" Type="http://schemas.openxmlformats.org/officeDocument/2006/relationships/image" Target="../media/image56.png"/><Relationship Id="rId86" Type="http://schemas.microsoft.com/office/2007/relationships/hdphoto" Target="../media/hdphoto7.wdp"/><Relationship Id="rId94" Type="http://schemas.openxmlformats.org/officeDocument/2006/relationships/image" Target="../media/image63.jpe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3" Type="http://schemas.openxmlformats.org/officeDocument/2006/relationships/image" Target="../media/image19.gif"/><Relationship Id="rId18" Type="http://schemas.microsoft.com/office/2007/relationships/hdphoto" Target="../media/hdphoto2.wdp"/><Relationship Id="rId39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lenn\Desktop\0000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36525"/>
            <a:ext cx="8870950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338" y="1720850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6237313"/>
            <a:ext cx="796212" cy="271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081088" y="836613"/>
            <a:ext cx="7019925" cy="5184775"/>
          </a:xfrm>
          <a:prstGeom prst="frame">
            <a:avLst>
              <a:gd name="adj1" fmla="val 211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3963" y="2790825"/>
            <a:ext cx="1301750" cy="1320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" name="01- Ouveture.wav">
            <a:hlinkClick r:id="" action="ppaction://media"/>
          </p:cNvPr>
          <p:cNvPicPr>
            <a:picLocks noRot="1" noChangeAspect="1"/>
          </p:cNvPicPr>
          <p:nvPr>
            <a:wavAudioFile r:embed="rId1" name="01- Ouveture.wav"/>
          </p:nvPr>
        </p:nvPicPr>
        <p:blipFill>
          <a:blip r:embed="rId9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8704" y="1720850"/>
            <a:ext cx="3805090" cy="3546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9" descr="C:\Users\Solenn\Desktop\WAVE\notre dame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335" y="1842690"/>
            <a:ext cx="3276368" cy="3350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aude\Desktop\cd1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0648"/>
            <a:ext cx="762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0000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155575"/>
            <a:ext cx="8890000" cy="654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827088" y="549275"/>
            <a:ext cx="7777162" cy="5688013"/>
          </a:xfrm>
          <a:prstGeom prst="frame">
            <a:avLst>
              <a:gd name="adj1" fmla="val 211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511300" y="1335088"/>
            <a:ext cx="6408738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01- Ouverture , Orchestra 01:02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02- Le temps des cathédrales, Bruno Pelletier 03:22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03- Les sans papiers, Luck Mervil 03:36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04- Intervention de Frollo (extrait du spectacle «Notre Dame de Paris 2017»)Daniel Lavoie, Patrick Fiori, 00:32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05- Bohémienne (extrait du spectacle «Notre Dame de Paris 2017»)Hélène Ségara, 05:19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06- Esmeralda tu sais (extrait du spectacle «Notre Dame de Paris 2017»)Luck Mervil, 01:45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07- Ces diamants-là (extrait du spectacle «Notre Dame de Paris 2017»)Patrick Fiori, Julie Zenatti, 01:59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08- La fête des fous (extrait du spectacle «Notre Dame de Paris 2017»)Bruno Pelletier, 03:53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09- Le pape des fous (extrait du spectacle «Notre Dame de Paris 2017»)Garou 02:53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10- La sorcière (extrait du spectacle «Notre Dame de Paris 2017»)Garou, Daniel Lavoie, 01:17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11- L'enfant trouvé (extrait du spectacle «Notre Dame de Paris 2017»)Garou, 01:42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12- Les portes de Paris (extrait du spectacle «Notre Dame de Paris 2017»)Bruno Pelletier, 01:57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13- Tentative d'enlèvement (extrait du spectacle «Notre Dame de Paris 2017»)Hélène Ségara, Patrick Fiori 01:50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14- La cour des miracles (extrait du spectacle «Notre Dame de Paris 2017»)Hélène Ségara, Luck Mervil, 05:13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15- Le mot Phoebus (extrait du spectacle «Notre Dame de Paris 2017»)Bruno Pelletier, Hélène Ségara, Bruno Pelletier, 01:01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16- Beau comme le soleil (extrait du spectacle «Notre Dame de Paris 2017»)Hélène Ségara, Julie Zenatti, - 02:01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17- Déchiré Patrick Fiori, 03:12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18- Anarkia Bruno Pelletier, Daniel Lavoie, 00:52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19- A boire Daniel Lavoie, Garou, Daniel 01:52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20- Belle (extrait du spectacle «Notre Dame de Paris 2017»)Daniel Lavoie, Garou, Patrick Fiori, 04:54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21- Ma maison, c'est ta maison (extrait du spectacle «Notre Dame de Paris 2017»)Garou, Hélène Ségara, 03:06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22- Ave Maria païen (extrait du spectacle «Notre Dame de Paris 2017»)Hélène Ségara, 03:35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23- Je sens ma vie qui bascule Daniel Lavoie, 00:23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24- Tu vas me détruire Daniel Lavoie, 03:03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25- L'ombre (extrait du spectacle «Notre Dame de Paris 2017»)Daniel Lavoie, Patrick Fiori, 01:29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26- Le val d'amour (extrait du spectacle «Notre Dame de Paris 2017»)Patrick Fiori, Bruno Pelletier, 03:05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27- La volupté (extrait du spectacle «Notre Dame de Paris 2017»)Hélène Ségara, Patrick Fiori, 02:11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28- Fatalité (extrait du spectacle «Notre Dame de Paris 2017»)Daniel Lavoie, Patrick Fiori, Bruno Pelletier, Luck Mervil, Julie Zenatti, 01:26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10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6" dur="2000" fill="hold"/>
                                        <p:tgtEl>
                                          <p:spTgt spid="10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8" dur="2000" fill="hold"/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0" dur="2000" fill="hold"/>
                                        <p:tgtEl>
                                          <p:spTgt spid="10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0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5346700"/>
            <a:ext cx="9061451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634682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719" y="63373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4" y="2092142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56" y="2092142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58651" y="2122305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40335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113" y="2124465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36950"/>
            <a:ext cx="204152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2863"/>
            <a:ext cx="97631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3130550"/>
            <a:ext cx="55245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8" descr="C:\Users\Marie-Jose\Desktop\NUMEROS JUKEBOX NOIR\8 (FILEminimizer).jpg">
            <a:hlinkClick r:id="" action="ppaction://noaction" highlightClick="1">
              <a:snd r:embed="rId23" name="08- La fête des fou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488" y="309086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9" descr="C:\Users\Marie-Jose\Desktop\NUMEROS JUKEBOX NOIR\9 (FILEminimizer).jpg">
            <a:hlinkClick r:id="" action="ppaction://noaction" highlightClick="1">
              <a:snd r:embed="rId25" name="09- Le Pape des fou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488" y="34290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27" name="10- La sorcièr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759200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1" descr="C:\Users\Marie-Jose\Desktop\NUMEROS JUKEBOX NOIR\11 (FILEminimizer).jpg">
            <a:hlinkClick r:id="" action="ppaction://noaction" highlightClick="1">
              <a:snd r:embed="rId29" name="11-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409575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2" descr="C:\Users\Marie-Jose\Desktop\NUMEROS JUKEBOX NOIR\12 (FILEminimizer).jpg">
            <a:hlinkClick r:id="" action="ppaction://noaction" highlightClick="1">
              <a:snd r:embed="rId31" name="12-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788" y="4451350"/>
            <a:ext cx="511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144838"/>
            <a:ext cx="55245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56" descr="C:\Users\Marie-Jose\Desktop\NUMEROS JUKEBOX NOIR\1 (FILEminimizer).jpg">
            <a:hlinkClick r:id="" action="ppaction://noaction" highlightClick="1">
              <a:snd r:embed="rId33" name="01- Ouvetur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Marie-Jose\Desktop\NUMEROS JUKEBOX NOIR\2 (FILEminimizer).jpg">
            <a:hlinkClick r:id="" action="ppaction://noaction" highlightClick="1">
              <a:snd r:embed="rId35" name="02- Le temps des Cathédrales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3429000"/>
            <a:ext cx="4826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3" descr="C:\Users\Marie-Jose\Desktop\NUMEROS JUKEBOX NOIR\3 (FILEminimizer).jpg">
            <a:hlinkClick r:id="" action="ppaction://noaction" highlightClick="1">
              <a:snd r:embed="rId37" name="03- Les sans papier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375761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Marie-Jose\Desktop\NUMEROS JUKEBOX NOIR\4 (FILEminimizer).jpg">
            <a:hlinkClick r:id="" action="ppaction://noaction" highlightClick="1">
              <a:snd r:embed="rId39" name="04- Intervention de Frollo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0894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Marie-Jose\Desktop\NUMEROS JUKEBOX NOIR\5 (FILEminimizer).jpg">
            <a:hlinkClick r:id="" action="ppaction://noaction" highlightClick="1">
              <a:snd r:embed="rId41" name="05- Bohémienn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443413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6" descr="C:\Users\Marie-Jose\Desktop\NUMEROS JUKEBOX NOIR\6 (FILEminimizer).jpg">
            <a:hlinkClick r:id="" action="ppaction://noaction" highlightClick="1">
              <a:snd r:embed="rId43" name="06- Esméralda tu sais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713" y="479266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225800"/>
            <a:ext cx="552450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214688"/>
            <a:ext cx="554038" cy="217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3" descr="C:\Users\Marie-Jose\Desktop\NUMEROS JUKEBOX NOIR\13 (FILEminimizer).jpg">
            <a:hlinkClick r:id="" action="ppaction://noaction" highlightClick="1">
              <a:snd r:embed="rId45" name="13-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188" y="4792663"/>
            <a:ext cx="4984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14" descr="C:\Users\Marie-Jose\Desktop\NUMEROS JUKEBOX NOIR\14 (FILEminimizer).jpg">
            <a:hlinkClick r:id="" action="ppaction://noaction" highlightClick="1">
              <a:snd r:embed="rId47" name="14-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5165725"/>
            <a:ext cx="4159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15" descr="C:\Users\Marie-Jose\Desktop\NUMEROS JUKEBOX NOIR\15 (FILEminimizer).jpg">
            <a:hlinkClick r:id="" action="ppaction://noaction" highlightClick="1">
              <a:snd r:embed="rId49" name="15-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438" y="3130550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16" descr="C:\Users\Marie-Jose\Desktop\NUMEROS JUKEBOX NOIR\16 (FILEminimizer).jpg">
            <a:hlinkClick r:id="" action="ppaction://noaction" highlightClick="1">
              <a:snd r:embed="rId51" name="16- Beau.wav"/>
            </a:hlinkClick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87738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17" descr="C:\Users\Marie-Jose\Desktop\NUMEROS JUKEBOX NOIR\17 (FILEminimizer).jpg">
            <a:hlinkClick r:id="" action="ppaction://noaction" highlightClick="1">
              <a:snd r:embed="rId53" name="17-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3830638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18" descr="C:\Users\Marie-Jose\Desktop\NUMEROS JUKEBOX NOIR\18 (FILEminimizer).jpg">
            <a:hlinkClick r:id="" action="ppaction://noaction" highlightClick="1">
              <a:snd r:embed="rId55" name="18-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4192588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9" descr="C:\Users\Marie-Jose\Desktop\NUMEROS JUKEBOX NOIR\19 (FILEminimizer).jpg">
            <a:hlinkClick r:id="" action="ppaction://noaction" highlightClick="1">
              <a:snd r:embed="rId57" name="19-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453072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0" descr="C:\Users\Marie-Jose\Desktop\NUMEROS JUKEBOX NOIR\20 (FILEminimizer).jpg">
            <a:hlinkClick r:id="" action="ppaction://noaction" highlightClick="1">
              <a:snd r:embed="rId59" name="20-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613" y="4876800"/>
            <a:ext cx="4587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1" descr="D:\NUMEROS JUKEBOX NOIR\22 (FILEminimizer).jpg">
            <a:hlinkClick r:id="" action="ppaction://noaction" highlightClick="1">
              <a:snd r:embed="rId61" name="22-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140075"/>
            <a:ext cx="4445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2" descr="D:\NUMEROS JUKEBOX NOIR\23 (FILEminimizer).jpg">
            <a:hlinkClick r:id="" action="ppaction://noaction" highlightClick="1">
              <a:snd r:embed="rId63" name="23-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13" y="3487738"/>
            <a:ext cx="47466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3" descr="D:\NUMEROS JUKEBOX NOIR\24 (FILEminimizer).jpg">
            <a:hlinkClick r:id="" action="ppaction://noaction" highlightClick="1">
              <a:snd r:embed="rId65" name="24-.wav"/>
            </a:hlinkClick>
          </p:cNvPr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833813"/>
            <a:ext cx="490537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7" descr="C:\Users\Marie-Jose\Desktop\NUMEROS JUKEBOX NOIR\7 (FILEminimizer).jpg">
            <a:hlinkClick r:id="" action="ppaction://noaction" highlightClick="1">
              <a:snd r:embed="rId67" name="07- Ces diamants là.wav"/>
            </a:hlinkClick>
          </p:cNvPr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3" y="5165725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71" descr="D:\NUMEROS JUKEBOX NOIR\25 (FILEminimizer).jpg">
            <a:hlinkClick r:id="" action="ppaction://noaction" highlightClick="1">
              <a:snd r:embed="rId69" name="25-.wav"/>
            </a:hlinkClick>
          </p:cNvPr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4189413"/>
            <a:ext cx="4810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72" descr="D:\NUMEROS JUKEBOX NOIR\26 (FILEminimizer).jpg">
            <a:hlinkClick r:id="" action="ppaction://noaction" highlightClick="1">
              <a:snd r:embed="rId71" name="26-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4530725"/>
            <a:ext cx="4222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3" descr="D:\NUMEROS JUKEBOX NOIR\27 (FILEminimizer).jpg">
            <a:hlinkClick r:id="" action="ppaction://noaction" highlightClick="1">
              <a:snd r:embed="rId73" name="27-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5" y="4881563"/>
            <a:ext cx="4381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0" descr="D:\NUMEROS JUKEBOX NOIR\21 (FILEminimizer).jpg">
            <a:hlinkClick r:id="" action="ppaction://noaction" highlightClick="1">
              <a:snd r:embed="rId75" name="21-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550" y="5192713"/>
            <a:ext cx="442913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9" descr="E:\NUMEROS JUKEBOX NOIR\28 (FILEminimizer).jpg">
            <a:hlinkClick r:id="" action="ppaction://noaction" highlightClick="1">
              <a:snd r:embed="rId77" name="28-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5192713"/>
            <a:ext cx="433387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75" y="314325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663" y="3119438"/>
            <a:ext cx="37147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2" descr="D:\SMYLET\BOUGEOIR 2.pn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2" descr="D:\SMYLET\BOUGEOIR 2.png"/>
          <p:cNvPicPr>
            <a:picLocks noChangeAspect="1" noChangeArrowheads="1"/>
          </p:cNvPicPr>
          <p:nvPr/>
        </p:nvPicPr>
        <p:blipFill>
          <a:blip r:embed="rId81">
            <a:extLst>
              <a:ext uri="{BEBA8EAE-BF5A-486C-A8C5-ECC9F3942E4B}">
                <a14:imgProps xmlns:a14="http://schemas.microsoft.com/office/drawing/2010/main">
                  <a14:imgLayer r:embed="rId8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018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3">
            <a:extLst>
              <a:ext uri="{BEBA8EAE-BF5A-486C-A8C5-ECC9F3942E4B}">
                <a14:imgProps xmlns:a14="http://schemas.microsoft.com/office/drawing/2010/main">
                  <a14:imgLayer r:embed="rId8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598" y="4526442"/>
            <a:ext cx="786704" cy="1046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85">
            <a:extLst>
              <a:ext uri="{BEBA8EAE-BF5A-486C-A8C5-ECC9F3942E4B}">
                <a14:imgProps xmlns:a14="http://schemas.microsoft.com/office/drawing/2010/main">
                  <a14:imgLayer r:embed="rId8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890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2" descr="C:\Users\christelle\Desktop\che.jpg"/>
          <p:cNvPicPr>
            <a:picLocks noChangeAspect="1" noChangeArrowheads="1"/>
          </p:cNvPicPr>
          <p:nvPr/>
        </p:nvPicPr>
        <p:blipFill>
          <a:blip r:embed="rId87">
            <a:extLst>
              <a:ext uri="{BEBA8EAE-BF5A-486C-A8C5-ECC9F3942E4B}">
                <a14:imgProps xmlns:a14="http://schemas.microsoft.com/office/drawing/2010/main">
                  <a14:imgLayer r:embed="rId8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54413"/>
            <a:ext cx="2041525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2" descr="C:\Users\christelle\Desktop\che.jpg"/>
          <p:cNvPicPr>
            <a:picLocks noChangeAspect="1" noChangeArrowheads="1"/>
          </p:cNvPicPr>
          <p:nvPr/>
        </p:nvPicPr>
        <p:blipFill>
          <a:blip r:embed="rId89">
            <a:extLst>
              <a:ext uri="{BEBA8EAE-BF5A-486C-A8C5-ECC9F3942E4B}">
                <a14:imgProps xmlns:a14="http://schemas.microsoft.com/office/drawing/2010/main">
                  <a14:imgLayer r:embed="rId9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2" descr="C:\Users\christelle\Desktop\che.jpg"/>
          <p:cNvPicPr>
            <a:picLocks noChangeAspect="1" noChangeArrowheads="1"/>
          </p:cNvPicPr>
          <p:nvPr/>
        </p:nvPicPr>
        <p:blipFill>
          <a:blip r:embed="rId89">
            <a:extLst>
              <a:ext uri="{BEBA8EAE-BF5A-486C-A8C5-ECC9F3942E4B}">
                <a14:imgProps xmlns:a14="http://schemas.microsoft.com/office/drawing/2010/main">
                  <a14:imgLayer r:embed="rId9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663" y="387826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Picture 2" descr="C:\Users\JClaude\Desktop\fago3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9" descr="C:\Users\Solenn\Desktop\WAVE\notre dame (FILEminimizer).jpg"/>
          <p:cNvPicPr>
            <a:picLocks noChangeAspect="1" noChangeArrowheads="1"/>
          </p:cNvPicPr>
          <p:nvPr/>
        </p:nvPicPr>
        <p:blipFill>
          <a:blip r:embed="rId9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75" y="1584325"/>
            <a:ext cx="1287463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Cadre 71"/>
          <p:cNvSpPr/>
          <p:nvPr/>
        </p:nvSpPr>
        <p:spPr>
          <a:xfrm>
            <a:off x="3778250" y="1477963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9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8" name="Ellipse 77"/>
          <p:cNvSpPr/>
          <p:nvPr/>
        </p:nvSpPr>
        <p:spPr bwMode="auto">
          <a:xfrm rot="19436957">
            <a:off x="1970088" y="1533525"/>
            <a:ext cx="374650" cy="369888"/>
          </a:xfrm>
          <a:prstGeom prst="ellipse">
            <a:avLst/>
          </a:prstGeom>
          <a:blipFill dpi="0" rotWithShape="1">
            <a:blip r:embed="rId9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9" name="Ellipse 78"/>
          <p:cNvSpPr/>
          <p:nvPr/>
        </p:nvSpPr>
        <p:spPr bwMode="auto">
          <a:xfrm rot="2558607">
            <a:off x="6856413" y="1552575"/>
            <a:ext cx="374650" cy="369888"/>
          </a:xfrm>
          <a:prstGeom prst="ellipse">
            <a:avLst/>
          </a:prstGeom>
          <a:blipFill dpi="0" rotWithShape="1">
            <a:blip r:embed="rId9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80" name="Cadre 79"/>
          <p:cNvSpPr/>
          <p:nvPr/>
        </p:nvSpPr>
        <p:spPr bwMode="auto">
          <a:xfrm>
            <a:off x="2709863" y="3116263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9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1" name="Cadre 80"/>
          <p:cNvSpPr/>
          <p:nvPr/>
        </p:nvSpPr>
        <p:spPr bwMode="auto">
          <a:xfrm>
            <a:off x="1300163" y="3113088"/>
            <a:ext cx="384175" cy="2290762"/>
          </a:xfrm>
          <a:prstGeom prst="frame">
            <a:avLst>
              <a:gd name="adj1" fmla="val 20217"/>
            </a:avLst>
          </a:prstGeom>
          <a:blipFill dpi="0" rotWithShape="1">
            <a:blip r:embed="rId9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2" name="Cadre 81"/>
          <p:cNvSpPr/>
          <p:nvPr/>
        </p:nvSpPr>
        <p:spPr bwMode="auto">
          <a:xfrm>
            <a:off x="6173788" y="3135313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9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3" name="Cadre 82"/>
          <p:cNvSpPr/>
          <p:nvPr/>
        </p:nvSpPr>
        <p:spPr bwMode="auto">
          <a:xfrm>
            <a:off x="7580313" y="3141663"/>
            <a:ext cx="384175" cy="2290762"/>
          </a:xfrm>
          <a:prstGeom prst="frame">
            <a:avLst>
              <a:gd name="adj1" fmla="val 20217"/>
            </a:avLst>
          </a:prstGeom>
          <a:blipFill dpi="0" rotWithShape="1">
            <a:blip r:embed="rId9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8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017963"/>
            <a:ext cx="701675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956" y="3998913"/>
            <a:ext cx="635894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69" descr="C:\Users\Jclaude\Desktop\Image1.png"/>
          <p:cNvPicPr>
            <a:picLocks noChangeAspect="1" noChangeArrowheads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493</Words>
  <Application>Microsoft Office PowerPoint</Application>
  <PresentationFormat>Affichage à l'écran (4:3)</PresentationFormat>
  <Paragraphs>31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2024-05-19T07:17:33Z</dcterms:modified>
</cp:coreProperties>
</file>