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3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13648" y="1859339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Beauté de 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l'accordéon français 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Mourir auprès de mon amour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1847567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Rossignol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Pot pouri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Quand on a que l'Amour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Et un jour une Femme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Le joyeux bengali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 Printemps d'Alsac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Fuir à soleil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26318" y="4567594"/>
            <a:ext cx="185937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Pot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pourri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21185" y="5474897"/>
            <a:ext cx="138110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Quand on a que l'Amour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77684" y="5474897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Et un jour une Femme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026510" y="4578099"/>
            <a:ext cx="198881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joyeux bengali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173616" y="2692075"/>
            <a:ext cx="168194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Fuir à soleil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000145" y="3654942"/>
            <a:ext cx="198881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Printemps d'Alsace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288817" y="2496972"/>
            <a:ext cx="178917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Mourir auprès de mon 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165334" y="3630789"/>
            <a:ext cx="201715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Rossignol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3 Rectángulo">
            <a:extLst>
              <a:ext uri="{FF2B5EF4-FFF2-40B4-BE49-F238E27FC236}">
                <a16:creationId xmlns:a16="http://schemas.microsoft.com/office/drawing/2014/main" id="{E1AA9E75-2D37-750B-CCC0-DE8D98324436}"/>
              </a:ext>
            </a:extLst>
          </p:cNvPr>
          <p:cNvSpPr/>
          <p:nvPr/>
        </p:nvSpPr>
        <p:spPr>
          <a:xfrm>
            <a:off x="315129" y="519416"/>
            <a:ext cx="869119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Beauté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l'accordéon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3 Rectángulo">
            <a:extLst>
              <a:ext uri="{FF2B5EF4-FFF2-40B4-BE49-F238E27FC236}">
                <a16:creationId xmlns:a16="http://schemas.microsoft.com/office/drawing/2014/main" id="{119AD5DC-A207-3A68-7E2D-F37F7B2CBD25}"/>
              </a:ext>
            </a:extLst>
          </p:cNvPr>
          <p:cNvSpPr/>
          <p:nvPr/>
        </p:nvSpPr>
        <p:spPr>
          <a:xfrm>
            <a:off x="448352" y="925786"/>
            <a:ext cx="8424749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Beauty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french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</a:p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</a:t>
            </a:r>
            <a:endParaRPr lang="es-ES" sz="28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F067A777-30FE-FD59-DF7B-71901400B98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44" y="1391957"/>
            <a:ext cx="5519311" cy="4575596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DA142D4E-5BBA-F2C2-15CD-080747D2272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855" y="1716330"/>
            <a:ext cx="327692" cy="222682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93CFC821-8830-BF7C-947F-A4221AD6991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613" y="1863376"/>
            <a:ext cx="669062" cy="669062"/>
          </a:xfrm>
          <a:prstGeom prst="rect">
            <a:avLst/>
          </a:prstGeom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DDC5843D-E986-7482-A897-A6D9FD1E691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767" y="1877987"/>
            <a:ext cx="669062" cy="669062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CD79D893-E270-9C2D-C867-6660313658D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132" y="5150440"/>
            <a:ext cx="1776221" cy="689196"/>
          </a:xfrm>
          <a:prstGeom prst="rect">
            <a:avLst/>
          </a:prstGeom>
        </p:spPr>
      </p:pic>
      <p:sp>
        <p:nvSpPr>
          <p:cNvPr id="52" name="3 Rectángulo">
            <a:extLst>
              <a:ext uri="{FF2B5EF4-FFF2-40B4-BE49-F238E27FC236}">
                <a16:creationId xmlns:a16="http://schemas.microsoft.com/office/drawing/2014/main" id="{EC512A3C-DE6D-E265-D414-7C92E63E9CD5}"/>
              </a:ext>
            </a:extLst>
          </p:cNvPr>
          <p:cNvSpPr/>
          <p:nvPr/>
        </p:nvSpPr>
        <p:spPr>
          <a:xfrm>
            <a:off x="4091533" y="5152607"/>
            <a:ext cx="86568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13 </a:t>
            </a:r>
            <a:r>
              <a:rPr lang="cs-CZ" sz="28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891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Fuir à soleil.wav"/>
          </p:stSnd>
        </p:sndAc>
      </p:transition>
    </mc:Choice>
    <mc:Fallback xmlns="">
      <p:transition spd="slow">
        <p:split orient="vert"/>
        <p:sndAc>
          <p:stSnd>
            <p:snd r:embed="rId18" name="8 Fuir à sole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386</TotalTime>
  <Words>62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136</cp:revision>
  <dcterms:created xsi:type="dcterms:W3CDTF">2020-02-21T13:54:42Z</dcterms:created>
  <dcterms:modified xsi:type="dcterms:W3CDTF">2024-06-11T16:07:45Z</dcterms:modified>
</cp:coreProperties>
</file>