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sldIdLst>
    <p:sldId id="256" r:id="rId2"/>
    <p:sldId id="283" r:id="rId3"/>
    <p:sldId id="260" r:id="rId4"/>
    <p:sldId id="261" r:id="rId5"/>
    <p:sldId id="262" r:id="rId6"/>
    <p:sldId id="259" r:id="rId7"/>
    <p:sldId id="257" r:id="rId8"/>
    <p:sldId id="258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4" r:id="rId20"/>
    <p:sldId id="275" r:id="rId21"/>
    <p:sldId id="273" r:id="rId22"/>
    <p:sldId id="276" r:id="rId23"/>
    <p:sldId id="277" r:id="rId24"/>
    <p:sldId id="278" r:id="rId25"/>
    <p:sldId id="280" r:id="rId26"/>
    <p:sldId id="279" r:id="rId27"/>
    <p:sldId id="281" r:id="rId28"/>
    <p:sldId id="282" r:id="rId2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865" autoAdjust="0"/>
    <p:restoredTop sz="94660"/>
  </p:normalViewPr>
  <p:slideViewPr>
    <p:cSldViewPr snapToGrid="0">
      <p:cViewPr varScale="1">
        <p:scale>
          <a:sx n="74" d="100"/>
          <a:sy n="74" d="100"/>
        </p:scale>
        <p:origin x="533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603744-B3B3-48B1-82EE-F65D649C0717}" type="datetimeFigureOut">
              <a:rPr lang="fr-FR" smtClean="0"/>
              <a:t>08/06/2024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7BDE40-CAAB-4ED8-863A-4DA5C78CB8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6833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F7BDE40-CAAB-4ED8-863A-4DA5C78CB89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87323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F7BDE40-CAAB-4ED8-863A-4DA5C78CB89D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97651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D08E99F-F396-FC39-F7B8-0B1CD752B6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06C2965E-63E6-F3AF-6521-57A045A219A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9995608-0F7F-94E8-EC00-132B770481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A2CEC8-C3A0-4B01-A1B8-9CD859396A12}" type="datetimeFigureOut">
              <a:rPr lang="fr-FR" smtClean="0"/>
              <a:t>08/06/2024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CEDE4C0-97A8-987B-1BD0-A2642FDA28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D607A7A-3DDD-E955-2065-4B8E528F1C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CC31D-6A23-43AC-B0F7-53072BA0735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9339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C94F67D-FA0E-CC3F-4BA1-A0D515C208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5C90757-BC52-31F7-0455-65BD7B71B9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C6E0492-578F-F2F9-BA43-98F2AD2453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A2CEC8-C3A0-4B01-A1B8-9CD859396A12}" type="datetimeFigureOut">
              <a:rPr lang="fr-FR" smtClean="0"/>
              <a:t>08/06/2024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2003BA3-CDF2-DE5C-DE63-0A8CD7A41B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9DB1C49-3EDA-F704-DADD-E799FDFFE9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CC31D-6A23-43AC-B0F7-53072BA0735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39858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9A8F3AD-19E6-3AC9-C023-4FB4C16581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82A602A-C7C1-C77A-F39A-47246B6C068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A9CF454-2B26-B013-A179-399DA727A3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A2CEC8-C3A0-4B01-A1B8-9CD859396A12}" type="datetimeFigureOut">
              <a:rPr lang="fr-FR" smtClean="0"/>
              <a:t>08/06/2024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FA610D6-2367-D007-A593-7AE7459829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67ED492-3629-E594-497B-C2EE08BAA4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CC31D-6A23-43AC-B0F7-53072BA0735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0579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F6496A6-94DF-07B6-53D4-87E0339576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DC38164-D905-39E2-C9B1-26F06A90CAF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47F466A-96F8-840E-035E-36615640489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BC30B75-E475-6A72-EC1F-AA603BE96E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A2CEC8-C3A0-4B01-A1B8-9CD859396A12}" type="datetimeFigureOut">
              <a:rPr lang="fr-FR" smtClean="0"/>
              <a:t>08/06/2024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8057C62-B8BA-0DCA-ACF7-7A715BE974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1F61DB1-7855-19E1-8302-03EED92B31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CC31D-6A23-43AC-B0F7-53072BA0735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0986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54FD8C8-BBA8-0967-F520-79102AFA99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36EA69D-7402-5850-BB65-AD8AEB0E98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62A57D57-6EDE-5D8F-4F8B-EFEEAD5B1A9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CCEC52CC-DBD9-0DCB-527C-04A78E1BF3C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72FF20C3-0790-AFD3-45C2-733E84FC11F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40CD9448-419B-4E5E-F1BD-F47128EE69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A2CEC8-C3A0-4B01-A1B8-9CD859396A12}" type="datetimeFigureOut">
              <a:rPr lang="fr-FR" smtClean="0"/>
              <a:t>08/06/2024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CD75FE3F-2A44-94C9-0442-75AF7D1FB2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6ED90CEA-5538-9687-2F5F-F9980EA57C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CC31D-6A23-43AC-B0F7-53072BA0735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90400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D81DD95-4ACC-3DE4-6F9C-4FF01BF7A0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5CFE83E0-433C-F04D-1343-F30391844E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A2CEC8-C3A0-4B01-A1B8-9CD859396A12}" type="datetimeFigureOut">
              <a:rPr lang="fr-FR" smtClean="0"/>
              <a:t>08/06/2024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14E4B24-43DD-566F-ACCB-9911156A04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81303934-D28D-58F7-024D-FFC31D48DC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CC31D-6A23-43AC-B0F7-53072BA0735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99730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D75D62E3-EDD5-FF5B-B6B0-2B48DB4348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A2CEC8-C3A0-4B01-A1B8-9CD859396A12}" type="datetimeFigureOut">
              <a:rPr lang="fr-FR" smtClean="0"/>
              <a:t>08/06/2024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F801BB1C-75E7-1AEA-F534-39C0DCBB24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4F2141A5-CF45-2EFD-B13E-F182BA820A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CC31D-6A23-43AC-B0F7-53072BA0735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63018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BBDE34C-AEAD-0159-CED0-09F4CAB6C8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E402F13-DFBC-AF65-83B4-FD58DFA176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EB7590F-36C1-71B8-ACB8-A2EF437B119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A6C02D8-D385-F36B-9C60-1A37A92CB0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A2CEC8-C3A0-4B01-A1B8-9CD859396A12}" type="datetimeFigureOut">
              <a:rPr lang="fr-FR" smtClean="0"/>
              <a:t>08/06/2024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5FCD319-A6B2-DA18-6D78-E019C1FFAF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16176EE-A63B-C6AD-9FD0-04EF2CFDA8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CC31D-6A23-43AC-B0F7-53072BA0735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0378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B020DB3-7C6F-7CE5-D942-D149FF7B85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731FC0E1-2F3C-EF13-3356-560BADD4702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6E7A966A-F1A1-3054-62AC-747F9BECDAF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A020F8F-2EEE-CC61-E3D1-123FBDC6BF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A2CEC8-C3A0-4B01-A1B8-9CD859396A12}" type="datetimeFigureOut">
              <a:rPr lang="fr-FR" smtClean="0"/>
              <a:t>08/06/2024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ADA008A-B108-38D6-759F-6582E556D3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FA5AF4C-3BB7-045C-C23C-9292C2FF85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CC31D-6A23-43AC-B0F7-53072BA0735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25119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07C8967-BF43-8AD5-E578-1AB70F3E88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A1F2451-14B8-0B4B-3F0F-B51D25EA2E8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8EBABCA-FAE5-3BEB-9FA2-98B91681D1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A2CEC8-C3A0-4B01-A1B8-9CD859396A12}" type="datetimeFigureOut">
              <a:rPr lang="fr-FR" smtClean="0"/>
              <a:t>08/06/2024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EAFB670-0B93-89D7-6B7E-31104482EB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91AFBA6-C4D6-E263-6A9F-9E39BB31D6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CC31D-6A23-43AC-B0F7-53072BA0735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7061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ADBF3667-AEAE-B96F-A587-20389DE2F89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EE1B7C4-465E-B20F-A5D5-51988F5CD86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D0751C4-6DAE-4AA9-D106-53F0A63913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A2CEC8-C3A0-4B01-A1B8-9CD859396A12}" type="datetimeFigureOut">
              <a:rPr lang="fr-FR" smtClean="0"/>
              <a:t>08/06/2024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2AACD4A-0B09-1AFC-FF5C-88320EF9E1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AC7BBF1-AEE2-B11D-4D7D-F34A70C268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CC31D-6A23-43AC-B0F7-53072BA0735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0529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B167BC38-036E-902A-1D6F-AB24A28F40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98997E7-DACE-6E96-3B81-9631D95093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6A2A8F1-A206-8CDE-362A-0D752B76A84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BA2CEC8-C3A0-4B01-A1B8-9CD859396A12}" type="datetimeFigureOut">
              <a:rPr lang="fr-FR" smtClean="0"/>
              <a:t>08/06/2024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E13D91C-2ADC-D875-F35D-D51853BFC72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599E1CD-4E87-3EDD-D6D0-31E552AACB9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9BCC31D-6A23-43AC-B0F7-53072BA0735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97952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einture, art&#10;&#10;Description générée automatiquement">
            <a:extLst>
              <a:ext uri="{FF2B5EF4-FFF2-40B4-BE49-F238E27FC236}">
                <a16:creationId xmlns:a16="http://schemas.microsoft.com/office/drawing/2014/main" id="{0A2F22D6-AC7E-E5BD-8988-8D525CFA612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2515" y="189000"/>
            <a:ext cx="11166969" cy="6480000"/>
          </a:xfrm>
          <a:prstGeom prst="rect">
            <a:avLst/>
          </a:prstGeom>
        </p:spPr>
      </p:pic>
      <p:sp>
        <p:nvSpPr>
          <p:cNvPr id="4" name="Ellipse 3">
            <a:extLst>
              <a:ext uri="{FF2B5EF4-FFF2-40B4-BE49-F238E27FC236}">
                <a16:creationId xmlns:a16="http://schemas.microsoft.com/office/drawing/2014/main" id="{0468075D-444B-CED5-6C4F-80B6D614F3FD}"/>
              </a:ext>
            </a:extLst>
          </p:cNvPr>
          <p:cNvSpPr/>
          <p:nvPr/>
        </p:nvSpPr>
        <p:spPr>
          <a:xfrm>
            <a:off x="2057400" y="1257300"/>
            <a:ext cx="7955280" cy="4423410"/>
          </a:xfrm>
          <a:prstGeom prst="ellipse">
            <a:avLst/>
          </a:prstGeom>
          <a:blipFill dpi="0" rotWithShape="1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34F84B63-DFAE-4A78-C989-A4F9CE2CDCFB}"/>
              </a:ext>
            </a:extLst>
          </p:cNvPr>
          <p:cNvSpPr txBox="1"/>
          <p:nvPr/>
        </p:nvSpPr>
        <p:spPr>
          <a:xfrm>
            <a:off x="3952494" y="1526386"/>
            <a:ext cx="5562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 </a:t>
            </a:r>
            <a:r>
              <a:rPr lang="fr-FR" sz="3200" b="1" dirty="0"/>
              <a:t>Josselin – Bretagne -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2D785591-7510-E5E5-E860-935E28E4CACB}"/>
              </a:ext>
            </a:extLst>
          </p:cNvPr>
          <p:cNvSpPr txBox="1"/>
          <p:nvPr/>
        </p:nvSpPr>
        <p:spPr>
          <a:xfrm>
            <a:off x="5624322" y="1167484"/>
            <a:ext cx="22189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N°1</a:t>
            </a:r>
          </a:p>
        </p:txBody>
      </p:sp>
    </p:spTree>
    <p:extLst>
      <p:ext uri="{BB962C8B-B14F-4D97-AF65-F5344CB8AC3E}">
        <p14:creationId xmlns:p14="http://schemas.microsoft.com/office/powerpoint/2010/main" val="1204855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  <p:sndAc>
          <p:stSnd loop="1">
            <p:snd r:embed="rId2" name="Gilles servat  - Je dors en Bretagne ce soir.wav"/>
          </p:stSnd>
        </p:sndAc>
      </p:transition>
    </mc:Choice>
    <mc:Fallback>
      <p:transition spd="slow" advClick="0" advTm="8000">
        <p:wheel spokes="1"/>
        <p:sndAc>
          <p:stSnd loop="1">
            <p:snd r:embed="rId2" name="Gilles servat  - Je dors en Bretagne ce soir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20A81D5-B031-9B38-1F39-A16D3A93848A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000" b="1" dirty="0"/>
              <a:t>La ville de Josselin est située sur les rives de l'Oust, une rivière dont le cours canalisé constitue une section du canal de Nantes à Brest. Josselin se situe à 12 km à l'ouest de Ploërmel, à 34 km à l'est de Pontivy, à 44 km au nord de Vannes, à 73 km au nord-est de Lorient et à 81 km à l'ouest de Rennes2. La voie express Lorient-Rennes (Nationale 24) contourne l'agglomération par le nord. La commune a une superficie de seulement 4,48 km2 et son territoire se limite pour l'essentiel à l'agglomération</a:t>
            </a:r>
          </a:p>
        </p:txBody>
      </p:sp>
    </p:spTree>
    <p:extLst>
      <p:ext uri="{BB962C8B-B14F-4D97-AF65-F5344CB8AC3E}">
        <p14:creationId xmlns:p14="http://schemas.microsoft.com/office/powerpoint/2010/main" val="2936953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einture, art&#10;&#10;Description générée automatiquement">
            <a:extLst>
              <a:ext uri="{FF2B5EF4-FFF2-40B4-BE49-F238E27FC236}">
                <a16:creationId xmlns:a16="http://schemas.microsoft.com/office/drawing/2014/main" id="{0A2F22D6-AC7E-E5BD-8988-8D525CFA61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2515" y="189000"/>
            <a:ext cx="11166969" cy="6480000"/>
          </a:xfrm>
          <a:prstGeom prst="rect">
            <a:avLst/>
          </a:prstGeom>
        </p:spPr>
      </p:pic>
      <p:sp>
        <p:nvSpPr>
          <p:cNvPr id="2" name="Ellipse 1">
            <a:extLst>
              <a:ext uri="{FF2B5EF4-FFF2-40B4-BE49-F238E27FC236}">
                <a16:creationId xmlns:a16="http://schemas.microsoft.com/office/drawing/2014/main" id="{54406410-2B83-762C-1CAA-3521F4079BE0}"/>
              </a:ext>
            </a:extLst>
          </p:cNvPr>
          <p:cNvSpPr/>
          <p:nvPr/>
        </p:nvSpPr>
        <p:spPr>
          <a:xfrm>
            <a:off x="2125980" y="1234440"/>
            <a:ext cx="7955280" cy="4457700"/>
          </a:xfrm>
          <a:prstGeom prst="ellipse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8A0F59DE-F087-CD5B-B2C0-55CEF5A4065C}"/>
              </a:ext>
            </a:extLst>
          </p:cNvPr>
          <p:cNvSpPr txBox="1"/>
          <p:nvPr/>
        </p:nvSpPr>
        <p:spPr>
          <a:xfrm>
            <a:off x="4389120" y="5331101"/>
            <a:ext cx="601218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3200" b="1" dirty="0"/>
          </a:p>
          <a:p>
            <a:r>
              <a:rPr lang="fr-FR" sz="3200" b="1" dirty="0">
                <a:solidFill>
                  <a:srgbClr val="FFFF00"/>
                </a:solidFill>
              </a:rPr>
              <a:t>L'Oust à Josselin.</a:t>
            </a:r>
          </a:p>
        </p:txBody>
      </p:sp>
    </p:spTree>
    <p:extLst>
      <p:ext uri="{BB962C8B-B14F-4D97-AF65-F5344CB8AC3E}">
        <p14:creationId xmlns:p14="http://schemas.microsoft.com/office/powerpoint/2010/main" val="41226083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einture, art&#10;&#10;Description générée automatiquement">
            <a:extLst>
              <a:ext uri="{FF2B5EF4-FFF2-40B4-BE49-F238E27FC236}">
                <a16:creationId xmlns:a16="http://schemas.microsoft.com/office/drawing/2014/main" id="{0A2F22D6-AC7E-E5BD-8988-8D525CFA61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2515" y="189000"/>
            <a:ext cx="11166969" cy="6480000"/>
          </a:xfrm>
          <a:prstGeom prst="rect">
            <a:avLst/>
          </a:prstGeom>
        </p:spPr>
      </p:pic>
      <p:sp>
        <p:nvSpPr>
          <p:cNvPr id="2" name="Ellipse 1">
            <a:extLst>
              <a:ext uri="{FF2B5EF4-FFF2-40B4-BE49-F238E27FC236}">
                <a16:creationId xmlns:a16="http://schemas.microsoft.com/office/drawing/2014/main" id="{100090F2-310F-DA2F-631C-4CB83CD869AB}"/>
              </a:ext>
            </a:extLst>
          </p:cNvPr>
          <p:cNvSpPr/>
          <p:nvPr/>
        </p:nvSpPr>
        <p:spPr>
          <a:xfrm>
            <a:off x="2125980" y="1211580"/>
            <a:ext cx="7966710" cy="4514850"/>
          </a:xfrm>
          <a:prstGeom prst="ellipse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4D78CC96-8E59-200D-0A75-DABDC36CC4B9}"/>
              </a:ext>
            </a:extLst>
          </p:cNvPr>
          <p:cNvSpPr txBox="1"/>
          <p:nvPr/>
        </p:nvSpPr>
        <p:spPr>
          <a:xfrm>
            <a:off x="2999386" y="5465641"/>
            <a:ext cx="736762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Le jardin du Bois d'Amour et la rivière Minette.</a:t>
            </a:r>
          </a:p>
        </p:txBody>
      </p:sp>
    </p:spTree>
    <p:extLst>
      <p:ext uri="{BB962C8B-B14F-4D97-AF65-F5344CB8AC3E}">
        <p14:creationId xmlns:p14="http://schemas.microsoft.com/office/powerpoint/2010/main" val="268354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einture, art&#10;&#10;Description générée automatiquement">
            <a:extLst>
              <a:ext uri="{FF2B5EF4-FFF2-40B4-BE49-F238E27FC236}">
                <a16:creationId xmlns:a16="http://schemas.microsoft.com/office/drawing/2014/main" id="{0A2F22D6-AC7E-E5BD-8988-8D525CFA61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2515" y="189000"/>
            <a:ext cx="11166969" cy="6480000"/>
          </a:xfrm>
          <a:prstGeom prst="rect">
            <a:avLst/>
          </a:prstGeom>
        </p:spPr>
      </p:pic>
      <p:sp>
        <p:nvSpPr>
          <p:cNvPr id="2" name="Ellipse 1">
            <a:extLst>
              <a:ext uri="{FF2B5EF4-FFF2-40B4-BE49-F238E27FC236}">
                <a16:creationId xmlns:a16="http://schemas.microsoft.com/office/drawing/2014/main" id="{D289CC95-5870-07B7-1AD2-A36B17DC7476}"/>
              </a:ext>
            </a:extLst>
          </p:cNvPr>
          <p:cNvSpPr/>
          <p:nvPr/>
        </p:nvSpPr>
        <p:spPr>
          <a:xfrm>
            <a:off x="2103120" y="1268730"/>
            <a:ext cx="8012430" cy="4469130"/>
          </a:xfrm>
          <a:prstGeom prst="ellipse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D8E94720-AE52-5AC0-C18D-DD623AC6B68E}"/>
              </a:ext>
            </a:extLst>
          </p:cNvPr>
          <p:cNvSpPr txBox="1"/>
          <p:nvPr/>
        </p:nvSpPr>
        <p:spPr>
          <a:xfrm>
            <a:off x="2286000" y="5886450"/>
            <a:ext cx="87553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château de Josselin vu depuis la butte Saint-Laurent.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3628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einture, art&#10;&#10;Description générée automatiquement">
            <a:extLst>
              <a:ext uri="{FF2B5EF4-FFF2-40B4-BE49-F238E27FC236}">
                <a16:creationId xmlns:a16="http://schemas.microsoft.com/office/drawing/2014/main" id="{0A2F22D6-AC7E-E5BD-8988-8D525CFA61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2515" y="189000"/>
            <a:ext cx="11166969" cy="6480000"/>
          </a:xfrm>
          <a:prstGeom prst="rect">
            <a:avLst/>
          </a:prstGeom>
        </p:spPr>
      </p:pic>
      <p:sp>
        <p:nvSpPr>
          <p:cNvPr id="2" name="Ellipse 1">
            <a:extLst>
              <a:ext uri="{FF2B5EF4-FFF2-40B4-BE49-F238E27FC236}">
                <a16:creationId xmlns:a16="http://schemas.microsoft.com/office/drawing/2014/main" id="{5F2E907E-F17F-4183-37D6-966801F6AD3B}"/>
              </a:ext>
            </a:extLst>
          </p:cNvPr>
          <p:cNvSpPr/>
          <p:nvPr/>
        </p:nvSpPr>
        <p:spPr>
          <a:xfrm>
            <a:off x="2057400" y="1200150"/>
            <a:ext cx="8069580" cy="4537710"/>
          </a:xfrm>
          <a:prstGeom prst="ellipse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28A5A24B-609C-8FC9-BAEA-ACDE60DA433F}"/>
              </a:ext>
            </a:extLst>
          </p:cNvPr>
          <p:cNvSpPr txBox="1"/>
          <p:nvPr/>
        </p:nvSpPr>
        <p:spPr>
          <a:xfrm>
            <a:off x="3268980" y="5840729"/>
            <a:ext cx="74980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L'Oust au niveau du moulin de Beaufort.</a:t>
            </a:r>
          </a:p>
        </p:txBody>
      </p:sp>
    </p:spTree>
    <p:extLst>
      <p:ext uri="{BB962C8B-B14F-4D97-AF65-F5344CB8AC3E}">
        <p14:creationId xmlns:p14="http://schemas.microsoft.com/office/powerpoint/2010/main" val="24468201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einture, art&#10;&#10;Description générée automatiquement">
            <a:extLst>
              <a:ext uri="{FF2B5EF4-FFF2-40B4-BE49-F238E27FC236}">
                <a16:creationId xmlns:a16="http://schemas.microsoft.com/office/drawing/2014/main" id="{0A2F22D6-AC7E-E5BD-8988-8D525CFA61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2515" y="189000"/>
            <a:ext cx="11166969" cy="6480000"/>
          </a:xfrm>
          <a:prstGeom prst="rect">
            <a:avLst/>
          </a:prstGeom>
        </p:spPr>
      </p:pic>
      <p:sp>
        <p:nvSpPr>
          <p:cNvPr id="2" name="Ellipse 1">
            <a:extLst>
              <a:ext uri="{FF2B5EF4-FFF2-40B4-BE49-F238E27FC236}">
                <a16:creationId xmlns:a16="http://schemas.microsoft.com/office/drawing/2014/main" id="{7C55F939-907B-ACDD-9309-88D2329FAF11}"/>
              </a:ext>
            </a:extLst>
          </p:cNvPr>
          <p:cNvSpPr/>
          <p:nvPr/>
        </p:nvSpPr>
        <p:spPr>
          <a:xfrm>
            <a:off x="2045970" y="1280160"/>
            <a:ext cx="8058150" cy="4366260"/>
          </a:xfrm>
          <a:prstGeom prst="ellipse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CDE30183-0AD6-4204-C1E5-74BB34C9261E}"/>
              </a:ext>
            </a:extLst>
          </p:cNvPr>
          <p:cNvSpPr txBox="1"/>
          <p:nvPr/>
        </p:nvSpPr>
        <p:spPr>
          <a:xfrm>
            <a:off x="3554730" y="5806440"/>
            <a:ext cx="6675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L'écluse de Josselin et le château.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51587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einture, art&#10;&#10;Description générée automatiquement">
            <a:extLst>
              <a:ext uri="{FF2B5EF4-FFF2-40B4-BE49-F238E27FC236}">
                <a16:creationId xmlns:a16="http://schemas.microsoft.com/office/drawing/2014/main" id="{0A2F22D6-AC7E-E5BD-8988-8D525CFA61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37360" y="189000"/>
            <a:ext cx="8801100" cy="6480000"/>
          </a:xfrm>
          <a:prstGeom prst="rect">
            <a:avLst/>
          </a:prstGeom>
        </p:spPr>
      </p:pic>
      <p:sp>
        <p:nvSpPr>
          <p:cNvPr id="2" name="Ellipse 1">
            <a:extLst>
              <a:ext uri="{FF2B5EF4-FFF2-40B4-BE49-F238E27FC236}">
                <a16:creationId xmlns:a16="http://schemas.microsoft.com/office/drawing/2014/main" id="{3ABBA9CA-E5CB-FDA7-E546-5A05C69B4638}"/>
              </a:ext>
            </a:extLst>
          </p:cNvPr>
          <p:cNvSpPr/>
          <p:nvPr/>
        </p:nvSpPr>
        <p:spPr>
          <a:xfrm>
            <a:off x="2849879" y="1228725"/>
            <a:ext cx="6431281" cy="4400550"/>
          </a:xfrm>
          <a:prstGeom prst="ellipse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804C403B-AAB1-7DEE-C1EF-0A19CE22F0B7}"/>
              </a:ext>
            </a:extLst>
          </p:cNvPr>
          <p:cNvSpPr txBox="1"/>
          <p:nvPr/>
        </p:nvSpPr>
        <p:spPr>
          <a:xfrm>
            <a:off x="4046220" y="5918305"/>
            <a:ext cx="52349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maison éclusière de Josselin.</a:t>
            </a:r>
          </a:p>
        </p:txBody>
      </p:sp>
    </p:spTree>
    <p:extLst>
      <p:ext uri="{BB962C8B-B14F-4D97-AF65-F5344CB8AC3E}">
        <p14:creationId xmlns:p14="http://schemas.microsoft.com/office/powerpoint/2010/main" val="3932079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einture, art&#10;&#10;Description générée automatiquement">
            <a:extLst>
              <a:ext uri="{FF2B5EF4-FFF2-40B4-BE49-F238E27FC236}">
                <a16:creationId xmlns:a16="http://schemas.microsoft.com/office/drawing/2014/main" id="{0A2F22D6-AC7E-E5BD-8988-8D525CFA612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2515" y="97560"/>
            <a:ext cx="11166969" cy="6480000"/>
          </a:xfrm>
          <a:prstGeom prst="rect">
            <a:avLst/>
          </a:prstGeom>
        </p:spPr>
      </p:pic>
      <p:sp>
        <p:nvSpPr>
          <p:cNvPr id="3" name="Ellipse 2">
            <a:extLst>
              <a:ext uri="{FF2B5EF4-FFF2-40B4-BE49-F238E27FC236}">
                <a16:creationId xmlns:a16="http://schemas.microsoft.com/office/drawing/2014/main" id="{EA5CD5EA-B225-D744-A9BC-A9F83BE58813}"/>
              </a:ext>
            </a:extLst>
          </p:cNvPr>
          <p:cNvSpPr/>
          <p:nvPr/>
        </p:nvSpPr>
        <p:spPr>
          <a:xfrm>
            <a:off x="2148840" y="1108710"/>
            <a:ext cx="7966710" cy="4457700"/>
          </a:xfrm>
          <a:prstGeom prst="ellipse">
            <a:avLst/>
          </a:prstGeom>
          <a:blipFill dpi="0" rotWithShape="1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D3E65ED6-0E6D-6487-395C-A288D998C61B}"/>
              </a:ext>
            </a:extLst>
          </p:cNvPr>
          <p:cNvSpPr txBox="1"/>
          <p:nvPr/>
        </p:nvSpPr>
        <p:spPr>
          <a:xfrm>
            <a:off x="4491990" y="5421141"/>
            <a:ext cx="618363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L'écluse de Beaufort.</a:t>
            </a:r>
          </a:p>
        </p:txBody>
      </p:sp>
    </p:spTree>
    <p:extLst>
      <p:ext uri="{BB962C8B-B14F-4D97-AF65-F5344CB8AC3E}">
        <p14:creationId xmlns:p14="http://schemas.microsoft.com/office/powerpoint/2010/main" val="14140429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einture, art&#10;&#10;Description générée automatiquement">
            <a:extLst>
              <a:ext uri="{FF2B5EF4-FFF2-40B4-BE49-F238E27FC236}">
                <a16:creationId xmlns:a16="http://schemas.microsoft.com/office/drawing/2014/main" id="{0A2F22D6-AC7E-E5BD-8988-8D525CFA61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12092" y="189000"/>
            <a:ext cx="8967815" cy="6480000"/>
          </a:xfrm>
          <a:prstGeom prst="rect">
            <a:avLst/>
          </a:prstGeom>
        </p:spPr>
      </p:pic>
      <p:sp>
        <p:nvSpPr>
          <p:cNvPr id="2" name="Ellipse 1">
            <a:extLst>
              <a:ext uri="{FF2B5EF4-FFF2-40B4-BE49-F238E27FC236}">
                <a16:creationId xmlns:a16="http://schemas.microsoft.com/office/drawing/2014/main" id="{63D969F7-B1E4-3509-BC3D-076A7C103206}"/>
              </a:ext>
            </a:extLst>
          </p:cNvPr>
          <p:cNvSpPr/>
          <p:nvPr/>
        </p:nvSpPr>
        <p:spPr>
          <a:xfrm>
            <a:off x="2890344" y="1166648"/>
            <a:ext cx="6432331" cy="4540469"/>
          </a:xfrm>
          <a:prstGeom prst="ellipse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AD3C30B8-360B-E747-7B2F-9E233693B7C3}"/>
              </a:ext>
            </a:extLst>
          </p:cNvPr>
          <p:cNvSpPr txBox="1"/>
          <p:nvPr/>
        </p:nvSpPr>
        <p:spPr>
          <a:xfrm>
            <a:off x="3954756" y="5570482"/>
            <a:ext cx="489411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La maison éclusière de Beaufort.</a:t>
            </a:r>
          </a:p>
        </p:txBody>
      </p:sp>
    </p:spTree>
    <p:extLst>
      <p:ext uri="{BB962C8B-B14F-4D97-AF65-F5344CB8AC3E}">
        <p14:creationId xmlns:p14="http://schemas.microsoft.com/office/powerpoint/2010/main" val="36111410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einture, art&#10;&#10;Description générée automatiquement">
            <a:extLst>
              <a:ext uri="{FF2B5EF4-FFF2-40B4-BE49-F238E27FC236}">
                <a16:creationId xmlns:a16="http://schemas.microsoft.com/office/drawing/2014/main" id="{0A2F22D6-AC7E-E5BD-8988-8D525CFA61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6899" y="176784"/>
            <a:ext cx="11166969" cy="6480000"/>
          </a:xfrm>
          <a:prstGeom prst="rect">
            <a:avLst/>
          </a:prstGeom>
        </p:spPr>
      </p:pic>
      <p:sp>
        <p:nvSpPr>
          <p:cNvPr id="2" name="Ellipse 1">
            <a:extLst>
              <a:ext uri="{FF2B5EF4-FFF2-40B4-BE49-F238E27FC236}">
                <a16:creationId xmlns:a16="http://schemas.microsoft.com/office/drawing/2014/main" id="{90998A62-378B-66A7-01B2-C55A4D3B359E}"/>
              </a:ext>
            </a:extLst>
          </p:cNvPr>
          <p:cNvSpPr/>
          <p:nvPr/>
        </p:nvSpPr>
        <p:spPr>
          <a:xfrm>
            <a:off x="2109216" y="1219200"/>
            <a:ext cx="8022336" cy="4450080"/>
          </a:xfrm>
          <a:prstGeom prst="ellipse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138E4534-C52B-AC95-83A4-4B5D3A7BB973}"/>
              </a:ext>
            </a:extLst>
          </p:cNvPr>
          <p:cNvSpPr txBox="1"/>
          <p:nvPr/>
        </p:nvSpPr>
        <p:spPr>
          <a:xfrm>
            <a:off x="2194560" y="5181600"/>
            <a:ext cx="84002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Le moulin (minoterie) de la Butte Saint-Laurent et le canal de Nantes à Brest.</a:t>
            </a:r>
          </a:p>
        </p:txBody>
      </p:sp>
    </p:spTree>
    <p:extLst>
      <p:ext uri="{BB962C8B-B14F-4D97-AF65-F5344CB8AC3E}">
        <p14:creationId xmlns:p14="http://schemas.microsoft.com/office/powerpoint/2010/main" val="15407541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einture, art&#10;&#10;Description générée automatiquement">
            <a:extLst>
              <a:ext uri="{FF2B5EF4-FFF2-40B4-BE49-F238E27FC236}">
                <a16:creationId xmlns:a16="http://schemas.microsoft.com/office/drawing/2014/main" id="{0A2F22D6-AC7E-E5BD-8988-8D525CFA61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2515" y="189000"/>
            <a:ext cx="11166969" cy="6480000"/>
          </a:xfrm>
          <a:prstGeom prst="rect">
            <a:avLst/>
          </a:prstGeom>
        </p:spPr>
      </p:pic>
      <p:sp>
        <p:nvSpPr>
          <p:cNvPr id="2" name="Ellipse 1">
            <a:extLst>
              <a:ext uri="{FF2B5EF4-FFF2-40B4-BE49-F238E27FC236}">
                <a16:creationId xmlns:a16="http://schemas.microsoft.com/office/drawing/2014/main" id="{FE5F65A5-F6A5-5C85-2749-7B3CCBE949EE}"/>
              </a:ext>
            </a:extLst>
          </p:cNvPr>
          <p:cNvSpPr/>
          <p:nvPr/>
        </p:nvSpPr>
        <p:spPr>
          <a:xfrm>
            <a:off x="2084832" y="1219200"/>
            <a:ext cx="8022336" cy="4425696"/>
          </a:xfrm>
          <a:prstGeom prst="ellipse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776491D5-3F73-5923-0ED5-C25F6F402101}"/>
              </a:ext>
            </a:extLst>
          </p:cNvPr>
          <p:cNvSpPr txBox="1"/>
          <p:nvPr/>
        </p:nvSpPr>
        <p:spPr>
          <a:xfrm>
            <a:off x="2243328" y="5695282"/>
            <a:ext cx="85100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pont Sainte-Croix, sur l'Oust (canal de Nantes à Brest).</a:t>
            </a:r>
          </a:p>
        </p:txBody>
      </p:sp>
    </p:spTree>
    <p:extLst>
      <p:ext uri="{BB962C8B-B14F-4D97-AF65-F5344CB8AC3E}">
        <p14:creationId xmlns:p14="http://schemas.microsoft.com/office/powerpoint/2010/main" val="22956794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einture, art&#10;&#10;Description générée automatiquement">
            <a:extLst>
              <a:ext uri="{FF2B5EF4-FFF2-40B4-BE49-F238E27FC236}">
                <a16:creationId xmlns:a16="http://schemas.microsoft.com/office/drawing/2014/main" id="{0A2F22D6-AC7E-E5BD-8988-8D525CFA61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20593" y="97536"/>
            <a:ext cx="9350813" cy="6480000"/>
          </a:xfrm>
          <a:prstGeom prst="rect">
            <a:avLst/>
          </a:prstGeom>
        </p:spPr>
      </p:pic>
      <p:sp>
        <p:nvSpPr>
          <p:cNvPr id="2" name="Ellipse 1">
            <a:extLst>
              <a:ext uri="{FF2B5EF4-FFF2-40B4-BE49-F238E27FC236}">
                <a16:creationId xmlns:a16="http://schemas.microsoft.com/office/drawing/2014/main" id="{BE40DE1C-AEBE-22F6-DB05-EED2D01B70B5}"/>
              </a:ext>
            </a:extLst>
          </p:cNvPr>
          <p:cNvSpPr/>
          <p:nvPr/>
        </p:nvSpPr>
        <p:spPr>
          <a:xfrm>
            <a:off x="2749295" y="1092672"/>
            <a:ext cx="6693407" cy="4489728"/>
          </a:xfrm>
          <a:prstGeom prst="ellipse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400" b="1" dirty="0"/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4654A0CE-8075-A925-C105-D7FCF0E87CB8}"/>
              </a:ext>
            </a:extLst>
          </p:cNvPr>
          <p:cNvSpPr txBox="1"/>
          <p:nvPr/>
        </p:nvSpPr>
        <p:spPr>
          <a:xfrm>
            <a:off x="3108960" y="5448288"/>
            <a:ext cx="715670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Le pont de la Rochette, sur l'Oust, entre Josselin et Guégon.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65186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peinture, art&#10;&#10;Description générée automatiquement">
            <a:extLst>
              <a:ext uri="{FF2B5EF4-FFF2-40B4-BE49-F238E27FC236}">
                <a16:creationId xmlns:a16="http://schemas.microsoft.com/office/drawing/2014/main" id="{AC364C83-662A-BEAE-79E3-F16C3406D1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60576" y="189000"/>
            <a:ext cx="9064752" cy="6480000"/>
          </a:xfrm>
          <a:prstGeom prst="rect">
            <a:avLst/>
          </a:prstGeom>
        </p:spPr>
      </p:pic>
      <p:sp>
        <p:nvSpPr>
          <p:cNvPr id="8" name="Ellipse 7">
            <a:extLst>
              <a:ext uri="{FF2B5EF4-FFF2-40B4-BE49-F238E27FC236}">
                <a16:creationId xmlns:a16="http://schemas.microsoft.com/office/drawing/2014/main" id="{A64AC34E-30C7-8187-39F8-9A4E5B63C852}"/>
              </a:ext>
            </a:extLst>
          </p:cNvPr>
          <p:cNvSpPr/>
          <p:nvPr/>
        </p:nvSpPr>
        <p:spPr>
          <a:xfrm>
            <a:off x="2846832" y="1207782"/>
            <a:ext cx="6656832" cy="4389120"/>
          </a:xfrm>
          <a:prstGeom prst="ellipse">
            <a:avLst/>
          </a:prstGeom>
          <a:blipFill dpi="0" rotWithShape="1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77FF9A5E-E397-B12F-A578-8B1C75A1D9C7}"/>
              </a:ext>
            </a:extLst>
          </p:cNvPr>
          <p:cNvSpPr txBox="1"/>
          <p:nvPr/>
        </p:nvSpPr>
        <p:spPr>
          <a:xfrm>
            <a:off x="3340608" y="5779008"/>
            <a:ext cx="56692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4000" b="1" dirty="0"/>
          </a:p>
        </p:txBody>
      </p:sp>
    </p:spTree>
    <p:extLst>
      <p:ext uri="{BB962C8B-B14F-4D97-AF65-F5344CB8AC3E}">
        <p14:creationId xmlns:p14="http://schemas.microsoft.com/office/powerpoint/2010/main" val="23165367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einture, art&#10;&#10;Description générée automatiquement">
            <a:extLst>
              <a:ext uri="{FF2B5EF4-FFF2-40B4-BE49-F238E27FC236}">
                <a16:creationId xmlns:a16="http://schemas.microsoft.com/office/drawing/2014/main" id="{0A2F22D6-AC7E-E5BD-8988-8D525CFA61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2515" y="189000"/>
            <a:ext cx="11166969" cy="6480000"/>
          </a:xfrm>
          <a:prstGeom prst="rect">
            <a:avLst/>
          </a:prstGeom>
        </p:spPr>
      </p:pic>
      <p:sp>
        <p:nvSpPr>
          <p:cNvPr id="2" name="Ellipse 1">
            <a:extLst>
              <a:ext uri="{FF2B5EF4-FFF2-40B4-BE49-F238E27FC236}">
                <a16:creationId xmlns:a16="http://schemas.microsoft.com/office/drawing/2014/main" id="{B18103B4-09A7-61DC-14F0-3357C2E70A35}"/>
              </a:ext>
            </a:extLst>
          </p:cNvPr>
          <p:cNvSpPr/>
          <p:nvPr/>
        </p:nvSpPr>
        <p:spPr>
          <a:xfrm>
            <a:off x="2123090" y="1257299"/>
            <a:ext cx="7966841" cy="4439307"/>
          </a:xfrm>
          <a:prstGeom prst="ellipse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A969DC7F-1057-C668-1A33-FDD8D504C3A9}"/>
              </a:ext>
            </a:extLst>
          </p:cNvPr>
          <p:cNvSpPr txBox="1"/>
          <p:nvPr/>
        </p:nvSpPr>
        <p:spPr>
          <a:xfrm>
            <a:off x="2268484" y="5491004"/>
            <a:ext cx="931391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Château de Josselin vu depuis le clocher de la basilique.</a:t>
            </a:r>
          </a:p>
        </p:txBody>
      </p:sp>
    </p:spTree>
    <p:extLst>
      <p:ext uri="{BB962C8B-B14F-4D97-AF65-F5344CB8AC3E}">
        <p14:creationId xmlns:p14="http://schemas.microsoft.com/office/powerpoint/2010/main" val="1698039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einture, art&#10;&#10;Description générée automatiquement">
            <a:extLst>
              <a:ext uri="{FF2B5EF4-FFF2-40B4-BE49-F238E27FC236}">
                <a16:creationId xmlns:a16="http://schemas.microsoft.com/office/drawing/2014/main" id="{0A2F22D6-AC7E-E5BD-8988-8D525CFA61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64221" y="189000"/>
            <a:ext cx="6411310" cy="6480000"/>
          </a:xfrm>
          <a:prstGeom prst="rect">
            <a:avLst/>
          </a:prstGeom>
        </p:spPr>
      </p:pic>
      <p:sp>
        <p:nvSpPr>
          <p:cNvPr id="2" name="Ellipse 1">
            <a:extLst>
              <a:ext uri="{FF2B5EF4-FFF2-40B4-BE49-F238E27FC236}">
                <a16:creationId xmlns:a16="http://schemas.microsoft.com/office/drawing/2014/main" id="{512BC8F0-8593-A9A1-1733-8884F4B124F0}"/>
              </a:ext>
            </a:extLst>
          </p:cNvPr>
          <p:cNvSpPr/>
          <p:nvPr/>
        </p:nvSpPr>
        <p:spPr>
          <a:xfrm>
            <a:off x="3678620" y="1229711"/>
            <a:ext cx="4550979" cy="4498426"/>
          </a:xfrm>
          <a:prstGeom prst="ellipse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1F35DAAE-0787-2470-0503-C1765DA420A3}"/>
              </a:ext>
            </a:extLst>
          </p:cNvPr>
          <p:cNvSpPr txBox="1"/>
          <p:nvPr/>
        </p:nvSpPr>
        <p:spPr>
          <a:xfrm>
            <a:off x="3959772" y="5338938"/>
            <a:ext cx="44577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Le monument aux morts de Josselin : vue d'ensemble.</a:t>
            </a:r>
          </a:p>
        </p:txBody>
      </p:sp>
    </p:spTree>
    <p:extLst>
      <p:ext uri="{BB962C8B-B14F-4D97-AF65-F5344CB8AC3E}">
        <p14:creationId xmlns:p14="http://schemas.microsoft.com/office/powerpoint/2010/main" val="2416936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einture, art&#10;&#10;Description générée automatiquement">
            <a:extLst>
              <a:ext uri="{FF2B5EF4-FFF2-40B4-BE49-F238E27FC236}">
                <a16:creationId xmlns:a16="http://schemas.microsoft.com/office/drawing/2014/main" id="{0A2F22D6-AC7E-E5BD-8988-8D525CFA61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32538" y="189000"/>
            <a:ext cx="6526924" cy="6480000"/>
          </a:xfrm>
          <a:prstGeom prst="rect">
            <a:avLst/>
          </a:prstGeom>
        </p:spPr>
      </p:pic>
      <p:sp>
        <p:nvSpPr>
          <p:cNvPr id="2" name="Ellipse 1">
            <a:extLst>
              <a:ext uri="{FF2B5EF4-FFF2-40B4-BE49-F238E27FC236}">
                <a16:creationId xmlns:a16="http://schemas.microsoft.com/office/drawing/2014/main" id="{381CF54A-FA04-CA80-BBF3-3FD22930FC35}"/>
              </a:ext>
            </a:extLst>
          </p:cNvPr>
          <p:cNvSpPr/>
          <p:nvPr/>
        </p:nvSpPr>
        <p:spPr>
          <a:xfrm>
            <a:off x="3762704" y="1198180"/>
            <a:ext cx="4645572" cy="4456386"/>
          </a:xfrm>
          <a:prstGeom prst="ellipse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1EF09C5F-6C3B-7A48-A6FF-9CB4D6C0952A}"/>
              </a:ext>
            </a:extLst>
          </p:cNvPr>
          <p:cNvSpPr txBox="1"/>
          <p:nvPr/>
        </p:nvSpPr>
        <p:spPr>
          <a:xfrm>
            <a:off x="4412016" y="5520263"/>
            <a:ext cx="378229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La mairie de Josselin.</a:t>
            </a:r>
          </a:p>
        </p:txBody>
      </p:sp>
    </p:spTree>
    <p:extLst>
      <p:ext uri="{BB962C8B-B14F-4D97-AF65-F5344CB8AC3E}">
        <p14:creationId xmlns:p14="http://schemas.microsoft.com/office/powerpoint/2010/main" val="12998657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llipse 1">
            <a:extLst>
              <a:ext uri="{FF2B5EF4-FFF2-40B4-BE49-F238E27FC236}">
                <a16:creationId xmlns:a16="http://schemas.microsoft.com/office/drawing/2014/main" id="{97F09A20-D128-249B-DDDC-25005258A9AD}"/>
              </a:ext>
            </a:extLst>
          </p:cNvPr>
          <p:cNvSpPr/>
          <p:nvPr/>
        </p:nvSpPr>
        <p:spPr>
          <a:xfrm>
            <a:off x="2890344" y="197069"/>
            <a:ext cx="6022428" cy="6463862"/>
          </a:xfrm>
          <a:prstGeom prst="ellipse">
            <a:avLst/>
          </a:prstGeom>
          <a:blipFill dpi="0"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4445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B8A15E9D-889A-4C18-23B1-8758F60991F1}"/>
              </a:ext>
            </a:extLst>
          </p:cNvPr>
          <p:cNvSpPr txBox="1"/>
          <p:nvPr/>
        </p:nvSpPr>
        <p:spPr>
          <a:xfrm>
            <a:off x="8278368" y="4919008"/>
            <a:ext cx="380390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Basilique Notre-Dame du Roncier : vue extérieure d'ensemble.</a:t>
            </a:r>
          </a:p>
        </p:txBody>
      </p:sp>
    </p:spTree>
    <p:extLst>
      <p:ext uri="{BB962C8B-B14F-4D97-AF65-F5344CB8AC3E}">
        <p14:creationId xmlns:p14="http://schemas.microsoft.com/office/powerpoint/2010/main" val="9407229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plein air, ciel, nuage, bâtiment&#10;&#10;Description générée automatiquement">
            <a:extLst>
              <a:ext uri="{FF2B5EF4-FFF2-40B4-BE49-F238E27FC236}">
                <a16:creationId xmlns:a16="http://schemas.microsoft.com/office/drawing/2014/main" id="{6697DD99-C14E-2F87-1F42-14E8F3BC304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62449" y="189000"/>
            <a:ext cx="8667102" cy="6480000"/>
          </a:xfrm>
          <a:prstGeom prst="ellipse">
            <a:avLst/>
          </a:prstGeom>
          <a:ln w="190500" cap="rnd">
            <a:solidFill>
              <a:srgbClr val="FFFF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A175CAB7-8712-5944-849C-A09523B16F99}"/>
              </a:ext>
            </a:extLst>
          </p:cNvPr>
          <p:cNvSpPr txBox="1"/>
          <p:nvPr/>
        </p:nvSpPr>
        <p:spPr>
          <a:xfrm>
            <a:off x="438912" y="4730008"/>
            <a:ext cx="229209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Basilique Notre-Dame du Roncier : façade ouest.</a:t>
            </a:r>
          </a:p>
        </p:txBody>
      </p:sp>
    </p:spTree>
    <p:extLst>
      <p:ext uri="{BB962C8B-B14F-4D97-AF65-F5344CB8AC3E}">
        <p14:creationId xmlns:p14="http://schemas.microsoft.com/office/powerpoint/2010/main" val="4050434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nuage&#10;&#10;Description générée automatiquement">
            <a:extLst>
              <a:ext uri="{FF2B5EF4-FFF2-40B4-BE49-F238E27FC236}">
                <a16:creationId xmlns:a16="http://schemas.microsoft.com/office/drawing/2014/main" id="{B7262EC5-E88F-6279-9065-9A905809D25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2234" y="189000"/>
            <a:ext cx="4691403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15FAEFC-8D5C-A280-EEFA-7DEDBCA9ABC8}"/>
              </a:ext>
            </a:extLst>
          </p:cNvPr>
          <p:cNvSpPr txBox="1"/>
          <p:nvPr/>
        </p:nvSpPr>
        <p:spPr>
          <a:xfrm>
            <a:off x="8570976" y="3755136"/>
            <a:ext cx="36210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Basilique Notre-Dame du Roncier : le clocher.</a:t>
            </a:r>
          </a:p>
        </p:txBody>
      </p:sp>
    </p:spTree>
    <p:extLst>
      <p:ext uri="{BB962C8B-B14F-4D97-AF65-F5344CB8AC3E}">
        <p14:creationId xmlns:p14="http://schemas.microsoft.com/office/powerpoint/2010/main" val="6067352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bâtiment&#10;&#10;Description générée automatiquement">
            <a:extLst>
              <a:ext uri="{FF2B5EF4-FFF2-40B4-BE49-F238E27FC236}">
                <a16:creationId xmlns:a16="http://schemas.microsoft.com/office/drawing/2014/main" id="{2026EFFB-C58E-FA34-FAFD-9F1CA946FB8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6760" y="189000"/>
            <a:ext cx="4858480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97E833F-ACC3-1CA6-4CC1-34ABD471A34B}"/>
              </a:ext>
            </a:extLst>
          </p:cNvPr>
          <p:cNvSpPr txBox="1"/>
          <p:nvPr/>
        </p:nvSpPr>
        <p:spPr>
          <a:xfrm>
            <a:off x="377952" y="4465028"/>
            <a:ext cx="35478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Les gargouilles de la Basilique Notre-Dame du Roncier.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0960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Lieux sacrés, statue, lieu de culte, bâtiment&#10;&#10;Description générée automatiquement">
            <a:extLst>
              <a:ext uri="{FF2B5EF4-FFF2-40B4-BE49-F238E27FC236}">
                <a16:creationId xmlns:a16="http://schemas.microsoft.com/office/drawing/2014/main" id="{08FAB3E0-A479-5127-8341-4A7C049846D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54536" y="189000"/>
            <a:ext cx="4682928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B30BBF6-1D2D-7BD1-D1C8-0228AAAB4886}"/>
              </a:ext>
            </a:extLst>
          </p:cNvPr>
          <p:cNvSpPr txBox="1"/>
          <p:nvPr/>
        </p:nvSpPr>
        <p:spPr>
          <a:xfrm>
            <a:off x="8570976" y="3840480"/>
            <a:ext cx="35356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Basilique Notre-Dame du Roncier : la chaire à prêcher.</a:t>
            </a:r>
          </a:p>
        </p:txBody>
      </p:sp>
    </p:spTree>
    <p:extLst>
      <p:ext uri="{BB962C8B-B14F-4D97-AF65-F5344CB8AC3E}">
        <p14:creationId xmlns:p14="http://schemas.microsoft.com/office/powerpoint/2010/main" val="403188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funérailles, grave, cimetière&#10;&#10;Description générée automatiquement">
            <a:extLst>
              <a:ext uri="{FF2B5EF4-FFF2-40B4-BE49-F238E27FC236}">
                <a16:creationId xmlns:a16="http://schemas.microsoft.com/office/drawing/2014/main" id="{CC569751-BCF9-7FC9-2ABA-2724A30007F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2264" y="189000"/>
            <a:ext cx="10647472" cy="6480000"/>
          </a:xfrm>
          <a:prstGeom prst="rect">
            <a:avLst/>
          </a:prstGeom>
          <a:ln w="3175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964A670-5A9B-EA73-ED1E-6DDAD7ADFC15}"/>
              </a:ext>
            </a:extLst>
          </p:cNvPr>
          <p:cNvSpPr txBox="1"/>
          <p:nvPr/>
        </p:nvSpPr>
        <p:spPr>
          <a:xfrm>
            <a:off x="2170176" y="6310991"/>
            <a:ext cx="83880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Gisants d'Olivier V de Clisson et Marguerite de Rohan.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46741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funérailles, art, Sculpture&#10;&#10;Description générée automatiquement">
            <a:extLst>
              <a:ext uri="{FF2B5EF4-FFF2-40B4-BE49-F238E27FC236}">
                <a16:creationId xmlns:a16="http://schemas.microsoft.com/office/drawing/2014/main" id="{4C077523-ECBA-0D33-0EA4-F5B66400C34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66000" y="256500"/>
            <a:ext cx="8460000" cy="6345000"/>
          </a:xfrm>
          <a:prstGeom prst="rect">
            <a:avLst/>
          </a:prstGeom>
          <a:ln w="3175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A067A0B-C841-A3A7-A6E4-302BC91959ED}"/>
              </a:ext>
            </a:extLst>
          </p:cNvPr>
          <p:cNvSpPr txBox="1"/>
          <p:nvPr/>
        </p:nvSpPr>
        <p:spPr>
          <a:xfrm>
            <a:off x="2036064" y="5770503"/>
            <a:ext cx="81198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Gisants d'Olivier V de Clisson et de Marguerite de Rohan.</a:t>
            </a:r>
          </a:p>
        </p:txBody>
      </p:sp>
    </p:spTree>
    <p:extLst>
      <p:ext uri="{BB962C8B-B14F-4D97-AF65-F5344CB8AC3E}">
        <p14:creationId xmlns:p14="http://schemas.microsoft.com/office/powerpoint/2010/main" val="2863336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grave, plante, cimetière&#10;&#10;Description générée automatiquement">
            <a:extLst>
              <a:ext uri="{FF2B5EF4-FFF2-40B4-BE49-F238E27FC236}">
                <a16:creationId xmlns:a16="http://schemas.microsoft.com/office/drawing/2014/main" id="{41B12ABB-C96B-77BB-BD14-3090D93283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9687" y="189000"/>
            <a:ext cx="4736334" cy="6480000"/>
          </a:xfrm>
          <a:prstGeom prst="rect">
            <a:avLst/>
          </a:prstGeom>
          <a:ln w="3810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D250D40-0C1C-FA26-70CA-21D8DE7C693A}"/>
              </a:ext>
            </a:extLst>
          </p:cNvPr>
          <p:cNvSpPr txBox="1"/>
          <p:nvPr/>
        </p:nvSpPr>
        <p:spPr>
          <a:xfrm>
            <a:off x="700183" y="4547616"/>
            <a:ext cx="28895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Fontaine Notre-Dame-du-Roncier.</a:t>
            </a:r>
          </a:p>
        </p:txBody>
      </p:sp>
    </p:spTree>
    <p:extLst>
      <p:ext uri="{BB962C8B-B14F-4D97-AF65-F5344CB8AC3E}">
        <p14:creationId xmlns:p14="http://schemas.microsoft.com/office/powerpoint/2010/main" val="1631391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grave, cimetière&#10;&#10;Description générée automatiquement">
            <a:extLst>
              <a:ext uri="{FF2B5EF4-FFF2-40B4-BE49-F238E27FC236}">
                <a16:creationId xmlns:a16="http://schemas.microsoft.com/office/drawing/2014/main" id="{5CAB16C2-F4C5-79E6-5CCA-70509BC714E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6000" y="189000"/>
            <a:ext cx="8640000" cy="6480000"/>
          </a:xfrm>
          <a:prstGeom prst="rect">
            <a:avLst/>
          </a:prstGeom>
          <a:ln w="3175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158D90A-F657-140F-0346-A92F8A5FA866}"/>
              </a:ext>
            </a:extLst>
          </p:cNvPr>
          <p:cNvSpPr txBox="1"/>
          <p:nvPr/>
        </p:nvSpPr>
        <p:spPr>
          <a:xfrm>
            <a:off x="2511552" y="5838003"/>
            <a:ext cx="95585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Chapelle Sainte-Croix : vue extérieure d'ensemble.</a:t>
            </a:r>
          </a:p>
        </p:txBody>
      </p:sp>
    </p:spTree>
    <p:extLst>
      <p:ext uri="{BB962C8B-B14F-4D97-AF65-F5344CB8AC3E}">
        <p14:creationId xmlns:p14="http://schemas.microsoft.com/office/powerpoint/2010/main" val="3375671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château&#10;&#10;Description générée automatiquement">
            <a:extLst>
              <a:ext uri="{FF2B5EF4-FFF2-40B4-BE49-F238E27FC236}">
                <a16:creationId xmlns:a16="http://schemas.microsoft.com/office/drawing/2014/main" id="{89876023-BAF7-67ED-4439-A37419C9C81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6758" y="189000"/>
            <a:ext cx="4858484" cy="6480000"/>
          </a:xfrm>
          <a:prstGeom prst="rect">
            <a:avLst/>
          </a:prstGeom>
          <a:ln w="3175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8297187-8FC9-768C-16FF-C509D0E3A7FF}"/>
              </a:ext>
            </a:extLst>
          </p:cNvPr>
          <p:cNvSpPr txBox="1"/>
          <p:nvPr/>
        </p:nvSpPr>
        <p:spPr>
          <a:xfrm>
            <a:off x="8692896" y="4620768"/>
            <a:ext cx="32918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Chapelle Sainte-Croix : la tour-clocher.</a:t>
            </a:r>
          </a:p>
        </p:txBody>
      </p:sp>
    </p:spTree>
    <p:extLst>
      <p:ext uri="{BB962C8B-B14F-4D97-AF65-F5344CB8AC3E}">
        <p14:creationId xmlns:p14="http://schemas.microsoft.com/office/powerpoint/2010/main" val="25216883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DC141837-F0EA-8AD3-AA50-6F6B06FA85E5}"/>
              </a:ext>
            </a:extLst>
          </p:cNvPr>
          <p:cNvSpPr txBox="1"/>
          <p:nvPr/>
        </p:nvSpPr>
        <p:spPr>
          <a:xfrm>
            <a:off x="573024" y="536448"/>
            <a:ext cx="115336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Lorient Vous A Présenté La commune De Josselin -Bretagne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B99ADC9B-5DF9-17A7-30D6-73DC525EFD3A}"/>
              </a:ext>
            </a:extLst>
          </p:cNvPr>
          <p:cNvSpPr txBox="1"/>
          <p:nvPr/>
        </p:nvSpPr>
        <p:spPr>
          <a:xfrm>
            <a:off x="5547360" y="109728"/>
            <a:ext cx="24262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N°1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BC6260FB-656A-7733-4677-9B06D6D56D79}"/>
              </a:ext>
            </a:extLst>
          </p:cNvPr>
          <p:cNvSpPr txBox="1"/>
          <p:nvPr/>
        </p:nvSpPr>
        <p:spPr>
          <a:xfrm>
            <a:off x="3986784" y="1255555"/>
            <a:ext cx="79735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Merci De Votre Visite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8DDB777E-F4FE-E2AA-1D7A-A9B1BC8E377B}"/>
              </a:ext>
            </a:extLst>
          </p:cNvPr>
          <p:cNvSpPr txBox="1"/>
          <p:nvPr/>
        </p:nvSpPr>
        <p:spPr>
          <a:xfrm>
            <a:off x="3425952" y="1974662"/>
            <a:ext cx="90952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059C534A-05E4-D81E-F583-2259F8142CC9}"/>
              </a:ext>
            </a:extLst>
          </p:cNvPr>
          <p:cNvSpPr txBox="1"/>
          <p:nvPr/>
        </p:nvSpPr>
        <p:spPr>
          <a:xfrm>
            <a:off x="5510784" y="2706844"/>
            <a:ext cx="49255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42390992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114</TotalTime>
  <Words>344</Words>
  <Application>Microsoft Office PowerPoint</Application>
  <PresentationFormat>Grand écran</PresentationFormat>
  <Paragraphs>49</Paragraphs>
  <Slides>28</Slides>
  <Notes>2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28</vt:i4>
      </vt:variant>
    </vt:vector>
  </HeadingPairs>
  <TitlesOfParts>
    <vt:vector size="32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5</cp:revision>
  <dcterms:created xsi:type="dcterms:W3CDTF">2024-06-08T08:22:38Z</dcterms:created>
  <dcterms:modified xsi:type="dcterms:W3CDTF">2024-06-08T14:42:52Z</dcterms:modified>
</cp:coreProperties>
</file>