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3" r:id="rId3"/>
    <p:sldId id="256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86" r:id="rId19"/>
    <p:sldId id="262" r:id="rId20"/>
    <p:sldId id="261" r:id="rId21"/>
    <p:sldId id="259" r:id="rId22"/>
    <p:sldId id="258" r:id="rId23"/>
    <p:sldId id="257" r:id="rId24"/>
    <p:sldId id="277" r:id="rId25"/>
    <p:sldId id="278" r:id="rId26"/>
    <p:sldId id="279" r:id="rId27"/>
    <p:sldId id="280" r:id="rId28"/>
    <p:sldId id="281" r:id="rId29"/>
    <p:sldId id="282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CE039-282F-980D-9B64-785FA8868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5616554-E539-2258-7AB3-B50469DA3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40D10C-0970-A707-A9B0-B7E19473D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E1D225-92D7-978F-EFE2-6F6CFAF7F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1DFEEF-CE88-D359-4209-670F2FE4C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26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7A973-381F-505C-4895-4BFD10F6B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8E9C2D-D477-5893-E9CB-774A61F2CB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F3829C-EA8D-C393-20B8-486CA4D7A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FC8630-C929-F5C5-3E60-30676EE3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07729E-134C-6104-0051-93B50052D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77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B3AE5B-41CF-CEC8-999F-42A82AE24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B19DDC-E640-3762-65EC-C62C3CA02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473982-616F-BB9F-D50C-87BB652EA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569B27-E245-CD15-CC61-BF2A0CC1B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752579-D03D-19AC-E232-07CB4558E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52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45682-2C53-EC8B-DB26-32392062F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AD6915-F33B-3F30-41E7-951B7AC72A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F4930D-A830-E800-9283-75C35ADB6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22395D-C32F-D1AC-B423-644AC5F8D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50E608-0EEA-3281-6FBC-365A5FDB9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1FCCC-58CE-B6A8-8574-9A9A16779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68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A8156-F6A3-DE92-AE92-BFCAEC544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FCC7AF-B23A-DF2E-589E-22FA2FAFC6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11D0F9-8B59-C64C-81A1-37D0010867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C1DA0A9-AB0E-C6B0-4F43-61BA86CBE3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349247F-6FB1-C415-7287-A9902963D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1A0ECA6-FCB3-0508-57A0-AAD7766B5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2215FC-817E-F9D1-03B9-ABC2A7B72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57CF792-36E1-315D-4714-35E2A19A0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02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939033-9541-572B-0DDC-F7A9C4B94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01C3BB0-23D3-2200-42FD-C1D841217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38B97D1-A676-96A1-BE53-D02E403CF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B72017-1B5A-1CF2-B174-8D4006698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12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7D5744E-4EBF-0A19-F6DE-BE3664B3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B4068CA-8554-339C-3EF6-4FEBEDDA0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6A62E7-08D4-E542-38C3-03F887E78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56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EB828-26B8-2200-D89D-891AAADC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844D5D-BF25-52F9-711C-1FD60477C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BA7BC31-65FB-41B5-86F8-862CE8D99A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EACD6A-7EFB-FFDC-350D-7187F16AA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0F81B6-255A-BC48-9924-3A8085711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9C5311-BED4-F1E5-709F-C106E9FE5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57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9756EF-14B4-56CE-8B84-465FA2E32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10A300-2DAD-D71F-6444-51A273BB1F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ED9F6AA-F5D9-F172-CBAC-B8E663866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869CC2-DEF7-7637-E426-D5B2390AB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D59070-BA06-EB72-0520-095F343E2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276DB6-DCBD-69F6-CF9A-65CE96FD6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0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F3F145-DC45-EC9F-43B8-7F5265C68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48B4176-20E0-022F-1CD0-6A61DA2BEB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284D5A-E86E-4113-19FA-CC929FBC2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63C5FB-16A2-67A8-7A96-8641B430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8F6EF-DF54-AA4E-8CB0-138880D7D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50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DB23AC5-28B6-17A3-507B-01C2E95483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E5B0504-20BC-E26B-706F-09155D98CA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CAC1C5-ED6D-F989-304D-E2F21435C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01ED28-E24A-652A-1262-5155B0169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AD1FD2-E0C1-8FB5-0F70-E89D0090D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4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B07CFF-93D6-845D-163C-6D454BD14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22B7CD-8418-A937-2A8A-25CD1B9709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0CE647-D262-B74C-53C5-C3260BD472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6212A7-8185-4F3F-849C-46F841328445}" type="datetimeFigureOut">
              <a:rPr lang="fr-FR" smtClean="0"/>
              <a:t>09/06/2024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5B8DBB-E24D-FE36-F655-9F1CD0191F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22DF91-95C9-BE27-201E-C93E8DADA0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C170AA-A2B4-4A52-B9CF-FD9AB06DD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717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ac&#10;&#10;Description générée automatiquement">
            <a:extLst>
              <a:ext uri="{FF2B5EF4-FFF2-40B4-BE49-F238E27FC236}">
                <a16:creationId xmlns:a16="http://schemas.microsoft.com/office/drawing/2014/main" id="{9F40B989-9C26-299C-DA98-46C513F2A3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A96340-60E0-2DCD-0BB0-9B49BB5B9F9E}"/>
              </a:ext>
            </a:extLst>
          </p:cNvPr>
          <p:cNvSpPr txBox="1"/>
          <p:nvPr/>
        </p:nvSpPr>
        <p:spPr>
          <a:xfrm>
            <a:off x="3886200" y="560070"/>
            <a:ext cx="525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Josselin –Bretagne –N°2</a:t>
            </a:r>
          </a:p>
        </p:txBody>
      </p:sp>
    </p:spTree>
    <p:extLst>
      <p:ext uri="{BB962C8B-B14F-4D97-AF65-F5344CB8AC3E}">
        <p14:creationId xmlns:p14="http://schemas.microsoft.com/office/powerpoint/2010/main" val="199927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pot pourri de marches bretonnes joué façon jean claude898.wav"/>
          </p:stSnd>
        </p:sndAc>
      </p:transition>
    </mc:Choice>
    <mc:Fallback>
      <p:transition spd="slow" advClick="0" advTm="8000">
        <p:fade/>
        <p:sndAc>
          <p:stSnd loop="1">
            <p:snd r:embed="rId2" name="pot pourri de marches bretonnes joué façon jean claude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3260E7-68B8-F11B-45D9-07F27DEDBBC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La ville de Josselin est située sur les rives de l'Oust, une rivière dont le cours canalisé constitue une section du canal de Nantes à Brest. Josselin se situe à 12 km à l'ouest de Ploërmel, à 34 km à l'est de Pontivy, à 44 km au nord de Vannes, à 73 km au nord-est de Lorient et à 81 km à l'ouest de Rennes2. La voie express Lorient-Rennes (Nationale 24) contourne l'agglomération par le nord. La commune a une superficie de seulement 4,48 km2 et son territoire se limite pour l'essentiel à l'agglomération proprement dite.</a:t>
            </a:r>
          </a:p>
        </p:txBody>
      </p:sp>
    </p:spTree>
    <p:extLst>
      <p:ext uri="{BB962C8B-B14F-4D97-AF65-F5344CB8AC3E}">
        <p14:creationId xmlns:p14="http://schemas.microsoft.com/office/powerpoint/2010/main" val="77620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grave, cimetière&#10;&#10;Description générée automatiquement">
            <a:extLst>
              <a:ext uri="{FF2B5EF4-FFF2-40B4-BE49-F238E27FC236}">
                <a16:creationId xmlns:a16="http://schemas.microsoft.com/office/drawing/2014/main" id="{61E5BA66-AAD7-E7AF-5DA5-9F369A258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12819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CDD1CF2-B85A-2537-EDA8-7FA8E0990FDA}"/>
              </a:ext>
            </a:extLst>
          </p:cNvPr>
          <p:cNvSpPr txBox="1"/>
          <p:nvPr/>
        </p:nvSpPr>
        <p:spPr>
          <a:xfrm>
            <a:off x="2617470" y="5748003"/>
            <a:ext cx="84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Chapelle Sainte-Croix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134412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8CBD5D1C-6F6A-C48C-57BD-365A952D13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BE41A1-33A2-B6CB-AEE9-9AF72174588D}"/>
              </a:ext>
            </a:extLst>
          </p:cNvPr>
          <p:cNvSpPr txBox="1"/>
          <p:nvPr/>
        </p:nvSpPr>
        <p:spPr>
          <a:xfrm>
            <a:off x="8525240" y="4627364"/>
            <a:ext cx="3051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Sainte-Croix : la tour-clocher.</a:t>
            </a:r>
          </a:p>
        </p:txBody>
      </p:sp>
    </p:spTree>
    <p:extLst>
      <p:ext uri="{BB962C8B-B14F-4D97-AF65-F5344CB8AC3E}">
        <p14:creationId xmlns:p14="http://schemas.microsoft.com/office/powerpoint/2010/main" val="103145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FBA4E46F-367A-F4A9-4D1E-0EAD430C9D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D1060C-17CD-50DC-0F82-28D3196746AA}"/>
              </a:ext>
            </a:extLst>
          </p:cNvPr>
          <p:cNvSpPr txBox="1"/>
          <p:nvPr/>
        </p:nvSpPr>
        <p:spPr>
          <a:xfrm>
            <a:off x="1234440" y="3623310"/>
            <a:ext cx="29375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Calvaire de la chapelle Sainte-Croix : vue d'ensemble.</a:t>
            </a:r>
          </a:p>
        </p:txBody>
      </p:sp>
    </p:spTree>
    <p:extLst>
      <p:ext uri="{BB962C8B-B14F-4D97-AF65-F5344CB8AC3E}">
        <p14:creationId xmlns:p14="http://schemas.microsoft.com/office/powerpoint/2010/main" val="34322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culpture sur pierre&#10;&#10;Description générée automatiquement">
            <a:extLst>
              <a:ext uri="{FF2B5EF4-FFF2-40B4-BE49-F238E27FC236}">
                <a16:creationId xmlns:a16="http://schemas.microsoft.com/office/drawing/2014/main" id="{3B7DFD14-4144-7E2D-47F8-BCCC3C082C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773" y="189000"/>
            <a:ext cx="4858482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E33CD4-6A6F-43E0-13D0-C68AFD9CCD6C}"/>
              </a:ext>
            </a:extLst>
          </p:cNvPr>
          <p:cNvSpPr txBox="1"/>
          <p:nvPr/>
        </p:nvSpPr>
        <p:spPr>
          <a:xfrm>
            <a:off x="8429255" y="3954780"/>
            <a:ext cx="328041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Calvaire de la chapelle Sainte-Croix : face ouest (sainte Anne et la Vierge).</a:t>
            </a:r>
          </a:p>
        </p:txBody>
      </p:sp>
    </p:spTree>
    <p:extLst>
      <p:ext uri="{BB962C8B-B14F-4D97-AF65-F5344CB8AC3E}">
        <p14:creationId xmlns:p14="http://schemas.microsoft.com/office/powerpoint/2010/main" val="297241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EC388374-8ED5-EAB5-0EB6-693AB58AE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434" y="189000"/>
            <a:ext cx="978113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F3CA1F-4887-6032-6526-AF4D9D7C2D57}"/>
              </a:ext>
            </a:extLst>
          </p:cNvPr>
          <p:cNvSpPr txBox="1"/>
          <p:nvPr/>
        </p:nvSpPr>
        <p:spPr>
          <a:xfrm>
            <a:off x="2320290" y="6297930"/>
            <a:ext cx="902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Saint-Martin : vue extérieure d'ensemble.</a:t>
            </a:r>
          </a:p>
        </p:txBody>
      </p:sp>
    </p:spTree>
    <p:extLst>
      <p:ext uri="{BB962C8B-B14F-4D97-AF65-F5344CB8AC3E}">
        <p14:creationId xmlns:p14="http://schemas.microsoft.com/office/powerpoint/2010/main" val="23830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5B1E144E-5A01-582A-0A49-D8703F4A04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80" y="189000"/>
            <a:ext cx="4863039" cy="6480000"/>
          </a:xfrm>
          <a:prstGeom prst="rect">
            <a:avLst/>
          </a:prstGeom>
          <a:ln w="38100"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EFC215-D83B-98E1-7F83-1C67BA531299}"/>
              </a:ext>
            </a:extLst>
          </p:cNvPr>
          <p:cNvSpPr txBox="1"/>
          <p:nvPr/>
        </p:nvSpPr>
        <p:spPr>
          <a:xfrm>
            <a:off x="406930" y="4137660"/>
            <a:ext cx="32575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Saint-Martin : vue méridionale de la façade principale.</a:t>
            </a:r>
          </a:p>
        </p:txBody>
      </p:sp>
    </p:spTree>
    <p:extLst>
      <p:ext uri="{BB962C8B-B14F-4D97-AF65-F5344CB8AC3E}">
        <p14:creationId xmlns:p14="http://schemas.microsoft.com/office/powerpoint/2010/main" val="178510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8E060A7B-2FB7-CB1F-CE34-15D21BCDA0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210" y="189000"/>
            <a:ext cx="4858481" cy="6480000"/>
          </a:xfrm>
          <a:prstGeom prst="rect">
            <a:avLst/>
          </a:prstGeom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8AB6A5-B6F8-F772-C94C-F442745BE66D}"/>
              </a:ext>
            </a:extLst>
          </p:cNvPr>
          <p:cNvSpPr txBox="1"/>
          <p:nvPr/>
        </p:nvSpPr>
        <p:spPr>
          <a:xfrm>
            <a:off x="8538210" y="4286250"/>
            <a:ext cx="2686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de la chapelle de la Congrégation.</a:t>
            </a:r>
          </a:p>
        </p:txBody>
      </p:sp>
    </p:spTree>
    <p:extLst>
      <p:ext uri="{BB962C8B-B14F-4D97-AF65-F5344CB8AC3E}">
        <p14:creationId xmlns:p14="http://schemas.microsoft.com/office/powerpoint/2010/main" val="981334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8F2099A3-42FC-408D-A493-3D06441293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C58721-AFD0-307A-5D8D-14A39A11D09E}"/>
              </a:ext>
            </a:extLst>
          </p:cNvPr>
          <p:cNvSpPr txBox="1"/>
          <p:nvPr/>
        </p:nvSpPr>
        <p:spPr>
          <a:xfrm>
            <a:off x="537210" y="3623310"/>
            <a:ext cx="3714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de la </a:t>
            </a:r>
            <a:r>
              <a:rPr lang="fr-FR" sz="2400" b="1" dirty="0" err="1">
                <a:solidFill>
                  <a:srgbClr val="FFFF00"/>
                </a:solidFill>
              </a:rPr>
              <a:t>Congrgation</a:t>
            </a:r>
            <a:r>
              <a:rPr lang="fr-FR" sz="2400" b="1" dirty="0">
                <a:solidFill>
                  <a:srgbClr val="FFFF00"/>
                </a:solidFill>
              </a:rPr>
              <a:t> et tour du château de Josselin.</a:t>
            </a:r>
          </a:p>
        </p:txBody>
      </p:sp>
    </p:spTree>
    <p:extLst>
      <p:ext uri="{BB962C8B-B14F-4D97-AF65-F5344CB8AC3E}">
        <p14:creationId xmlns:p14="http://schemas.microsoft.com/office/powerpoint/2010/main" val="218216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5C9BCDB-5CB2-8E56-73AA-2A7919666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9EDA63-E1E0-78CD-BDE7-3CECA03818E9}"/>
              </a:ext>
            </a:extLst>
          </p:cNvPr>
          <p:cNvSpPr txBox="1"/>
          <p:nvPr/>
        </p:nvSpPr>
        <p:spPr>
          <a:xfrm>
            <a:off x="1383030" y="5899559"/>
            <a:ext cx="9898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calvaire de la rue de la Poterne devant les remparts du château</a:t>
            </a:r>
            <a:r>
              <a:rPr lang="fr-FR" sz="20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600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78A11593-5685-B301-C931-17FB252B66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913" y="189000"/>
            <a:ext cx="4858483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030A2D-7CF6-F1D3-1013-55994B444300}"/>
              </a:ext>
            </a:extLst>
          </p:cNvPr>
          <p:cNvSpPr txBox="1"/>
          <p:nvPr/>
        </p:nvSpPr>
        <p:spPr>
          <a:xfrm>
            <a:off x="8440686" y="3840481"/>
            <a:ext cx="3383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calvaire de la rue de la Poterne et la poterne du « trou du chat ».</a:t>
            </a:r>
          </a:p>
        </p:txBody>
      </p:sp>
    </p:spTree>
    <p:extLst>
      <p:ext uri="{BB962C8B-B14F-4D97-AF65-F5344CB8AC3E}">
        <p14:creationId xmlns:p14="http://schemas.microsoft.com/office/powerpoint/2010/main" val="348504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CA86B5A1-6F56-B31D-CEBD-600BE97DAE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5450" y="97560"/>
            <a:ext cx="8640000" cy="6480000"/>
          </a:xfrm>
          <a:prstGeom prst="rect">
            <a:avLst/>
          </a:prstGeom>
          <a:ln w="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2FAE1E-CE2E-6554-9F70-B47FECACA298}"/>
              </a:ext>
            </a:extLst>
          </p:cNvPr>
          <p:cNvSpPr txBox="1"/>
          <p:nvPr/>
        </p:nvSpPr>
        <p:spPr>
          <a:xfrm>
            <a:off x="4663440" y="6114205"/>
            <a:ext cx="8549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L'Office du tourisme.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99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FDCB81F2-F0BD-71CB-07C6-EB44345EED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203" y="189000"/>
            <a:ext cx="485848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045632-1C3D-D4A1-46EF-99BA20261B8E}"/>
              </a:ext>
            </a:extLst>
          </p:cNvPr>
          <p:cNvSpPr txBox="1"/>
          <p:nvPr/>
        </p:nvSpPr>
        <p:spPr>
          <a:xfrm>
            <a:off x="381803" y="40005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maison du 24, rue des Trente.</a:t>
            </a:r>
          </a:p>
        </p:txBody>
      </p:sp>
    </p:spTree>
    <p:extLst>
      <p:ext uri="{BB962C8B-B14F-4D97-AF65-F5344CB8AC3E}">
        <p14:creationId xmlns:p14="http://schemas.microsoft.com/office/powerpoint/2010/main" val="149312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64B38206-21EB-566C-3155-C8DD3F0C0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7" y="189000"/>
            <a:ext cx="972380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9AFF6F-BD03-F584-0809-9611B54A791A}"/>
              </a:ext>
            </a:extLst>
          </p:cNvPr>
          <p:cNvSpPr txBox="1"/>
          <p:nvPr/>
        </p:nvSpPr>
        <p:spPr>
          <a:xfrm>
            <a:off x="2080772" y="6344495"/>
            <a:ext cx="9757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L'hôtel particulier du 4, rue Olivier de Clisson (XVIIe siècle).</a:t>
            </a:r>
          </a:p>
        </p:txBody>
      </p:sp>
    </p:spTree>
    <p:extLst>
      <p:ext uri="{BB962C8B-B14F-4D97-AF65-F5344CB8AC3E}">
        <p14:creationId xmlns:p14="http://schemas.microsoft.com/office/powerpoint/2010/main" val="263451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1171A239-9615-7BAC-8699-5993E5034D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212F21-F1A1-8673-0802-86EA5581F818}"/>
              </a:ext>
            </a:extLst>
          </p:cNvPr>
          <p:cNvSpPr txBox="1"/>
          <p:nvPr/>
        </p:nvSpPr>
        <p:spPr>
          <a:xfrm>
            <a:off x="3016710" y="6119336"/>
            <a:ext cx="71551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Maison à pans de bois 20, rue Sainte-Croix.</a:t>
            </a:r>
          </a:p>
        </p:txBody>
      </p:sp>
    </p:spTree>
    <p:extLst>
      <p:ext uri="{BB962C8B-B14F-4D97-AF65-F5344CB8AC3E}">
        <p14:creationId xmlns:p14="http://schemas.microsoft.com/office/powerpoint/2010/main" val="109715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7477A0B4-FFDA-1381-407F-705629D41D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430" y="189000"/>
            <a:ext cx="432000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3AD203-6EB1-04D8-2EAD-782DC794A314}"/>
              </a:ext>
            </a:extLst>
          </p:cNvPr>
          <p:cNvSpPr txBox="1"/>
          <p:nvPr/>
        </p:nvSpPr>
        <p:spPr>
          <a:xfrm>
            <a:off x="331470" y="4354830"/>
            <a:ext cx="3337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maison du chapeau rouge.</a:t>
            </a:r>
          </a:p>
        </p:txBody>
      </p:sp>
    </p:spTree>
    <p:extLst>
      <p:ext uri="{BB962C8B-B14F-4D97-AF65-F5344CB8AC3E}">
        <p14:creationId xmlns:p14="http://schemas.microsoft.com/office/powerpoint/2010/main" val="285506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plein air, bâtiment, fleur&#10;&#10;Description générée automatiquement">
            <a:extLst>
              <a:ext uri="{FF2B5EF4-FFF2-40B4-BE49-F238E27FC236}">
                <a16:creationId xmlns:a16="http://schemas.microsoft.com/office/drawing/2014/main" id="{2CCB8C7B-CC25-9681-42DC-818220BD08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4504E5-AB29-4074-1B51-DD884A4E7880}"/>
              </a:ext>
            </a:extLst>
          </p:cNvPr>
          <p:cNvSpPr txBox="1"/>
          <p:nvPr/>
        </p:nvSpPr>
        <p:spPr>
          <a:xfrm>
            <a:off x="8698230" y="4034790"/>
            <a:ext cx="3177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La maison du 29, rue Olivier de Clisson.</a:t>
            </a:r>
          </a:p>
        </p:txBody>
      </p:sp>
    </p:spTree>
    <p:extLst>
      <p:ext uri="{BB962C8B-B14F-4D97-AF65-F5344CB8AC3E}">
        <p14:creationId xmlns:p14="http://schemas.microsoft.com/office/powerpoint/2010/main" val="326330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6946CEC5-6D3D-93EA-5595-8BB1F438B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73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C2E1C-B61D-EBE0-F464-EB96161F598A}"/>
              </a:ext>
            </a:extLst>
          </p:cNvPr>
          <p:cNvSpPr txBox="1"/>
          <p:nvPr/>
        </p:nvSpPr>
        <p:spPr>
          <a:xfrm>
            <a:off x="251460" y="3863340"/>
            <a:ext cx="182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du 2, rue des remparts.</a:t>
            </a:r>
          </a:p>
        </p:txBody>
      </p:sp>
    </p:spTree>
    <p:extLst>
      <p:ext uri="{BB962C8B-B14F-4D97-AF65-F5344CB8AC3E}">
        <p14:creationId xmlns:p14="http://schemas.microsoft.com/office/powerpoint/2010/main" val="301747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e navigable&#10;&#10;Description générée automatiquement">
            <a:extLst>
              <a:ext uri="{FF2B5EF4-FFF2-40B4-BE49-F238E27FC236}">
                <a16:creationId xmlns:a16="http://schemas.microsoft.com/office/drawing/2014/main" id="{8A409007-1065-F7F7-2C6D-1D04EEA6B8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FAD8C1-9225-9847-ACC9-B4A52915A58F}"/>
              </a:ext>
            </a:extLst>
          </p:cNvPr>
          <p:cNvSpPr txBox="1"/>
          <p:nvPr/>
        </p:nvSpPr>
        <p:spPr>
          <a:xfrm>
            <a:off x="2891790" y="5930336"/>
            <a:ext cx="8309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L'Oust et la rue du Canal en amont du Château.</a:t>
            </a:r>
          </a:p>
        </p:txBody>
      </p:sp>
    </p:spTree>
    <p:extLst>
      <p:ext uri="{BB962C8B-B14F-4D97-AF65-F5344CB8AC3E}">
        <p14:creationId xmlns:p14="http://schemas.microsoft.com/office/powerpoint/2010/main" val="8082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Digue&#10;&#10;Description générée automatiquement">
            <a:extLst>
              <a:ext uri="{FF2B5EF4-FFF2-40B4-BE49-F238E27FC236}">
                <a16:creationId xmlns:a16="http://schemas.microsoft.com/office/drawing/2014/main" id="{97B9C6B8-882C-9157-C162-EA053DD4DC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B5258-5AD6-748E-13D5-FF08660AE4F6}"/>
              </a:ext>
            </a:extLst>
          </p:cNvPr>
          <p:cNvSpPr txBox="1"/>
          <p:nvPr/>
        </p:nvSpPr>
        <p:spPr>
          <a:xfrm>
            <a:off x="4800600" y="6438167"/>
            <a:ext cx="7098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L'Oust à Josselin.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6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Description générée automatiquement">
            <a:extLst>
              <a:ext uri="{FF2B5EF4-FFF2-40B4-BE49-F238E27FC236}">
                <a16:creationId xmlns:a16="http://schemas.microsoft.com/office/drawing/2014/main" id="{B38A290F-3317-4D76-9CB5-D3553A4F8E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0AC1C3-B911-8DE3-861E-F33611677726}"/>
              </a:ext>
            </a:extLst>
          </p:cNvPr>
          <p:cNvSpPr txBox="1"/>
          <p:nvPr/>
        </p:nvSpPr>
        <p:spPr>
          <a:xfrm>
            <a:off x="3312458" y="5916705"/>
            <a:ext cx="9771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L'Oust au niveau du moulin de Beaufort.</a:t>
            </a:r>
          </a:p>
        </p:txBody>
      </p:sp>
    </p:spTree>
    <p:extLst>
      <p:ext uri="{BB962C8B-B14F-4D97-AF65-F5344CB8AC3E}">
        <p14:creationId xmlns:p14="http://schemas.microsoft.com/office/powerpoint/2010/main" val="2458218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DB2E491A-EA23-D78E-FB8F-0119562476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93A93B-FAB7-31A9-C4E1-D72464F520D1}"/>
              </a:ext>
            </a:extLst>
          </p:cNvPr>
          <p:cNvSpPr txBox="1"/>
          <p:nvPr/>
        </p:nvSpPr>
        <p:spPr>
          <a:xfrm>
            <a:off x="3805517" y="5838003"/>
            <a:ext cx="982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L'écluse de Josselin et le château.</a:t>
            </a:r>
          </a:p>
        </p:txBody>
      </p:sp>
    </p:spTree>
    <p:extLst>
      <p:ext uri="{BB962C8B-B14F-4D97-AF65-F5344CB8AC3E}">
        <p14:creationId xmlns:p14="http://schemas.microsoft.com/office/powerpoint/2010/main" val="9175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iolet&#10;&#10;Description générée automatiquement">
            <a:extLst>
              <a:ext uri="{FF2B5EF4-FFF2-40B4-BE49-F238E27FC236}">
                <a16:creationId xmlns:a16="http://schemas.microsoft.com/office/drawing/2014/main" id="{A7ADCC4E-6A59-E913-B6C6-CB0E3DFE4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B3576-9B27-8B70-5D4F-03A4D311431B}"/>
              </a:ext>
            </a:extLst>
          </p:cNvPr>
          <p:cNvSpPr txBox="1"/>
          <p:nvPr/>
        </p:nvSpPr>
        <p:spPr>
          <a:xfrm>
            <a:off x="3763478" y="5845241"/>
            <a:ext cx="8979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maison éclusière de Josselin.</a:t>
            </a:r>
          </a:p>
        </p:txBody>
      </p:sp>
    </p:spTree>
    <p:extLst>
      <p:ext uri="{BB962C8B-B14F-4D97-AF65-F5344CB8AC3E}">
        <p14:creationId xmlns:p14="http://schemas.microsoft.com/office/powerpoint/2010/main" val="298769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AE7E6E6C-FE41-1C76-C74A-E0CA55F48F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115824-A95D-C17E-1A51-94DC1D9C9A51}"/>
              </a:ext>
            </a:extLst>
          </p:cNvPr>
          <p:cNvSpPr txBox="1"/>
          <p:nvPr/>
        </p:nvSpPr>
        <p:spPr>
          <a:xfrm>
            <a:off x="4665786" y="6066859"/>
            <a:ext cx="93315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L'écluse de Beaufort.</a:t>
            </a:r>
          </a:p>
        </p:txBody>
      </p:sp>
    </p:spTree>
    <p:extLst>
      <p:ext uri="{BB962C8B-B14F-4D97-AF65-F5344CB8AC3E}">
        <p14:creationId xmlns:p14="http://schemas.microsoft.com/office/powerpoint/2010/main" val="82086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0BC5EC45-D42C-D706-C939-84C44F9F2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724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78014F-860A-73EA-5F22-EAD255A6DC8B}"/>
              </a:ext>
            </a:extLst>
          </p:cNvPr>
          <p:cNvSpPr txBox="1"/>
          <p:nvPr/>
        </p:nvSpPr>
        <p:spPr>
          <a:xfrm>
            <a:off x="3933173" y="5833035"/>
            <a:ext cx="8981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maison éclusière de Beaufort.</a:t>
            </a:r>
          </a:p>
        </p:txBody>
      </p:sp>
    </p:spTree>
    <p:extLst>
      <p:ext uri="{BB962C8B-B14F-4D97-AF65-F5344CB8AC3E}">
        <p14:creationId xmlns:p14="http://schemas.microsoft.com/office/powerpoint/2010/main" val="136886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eau&#10;&#10;Description générée automatiquement">
            <a:extLst>
              <a:ext uri="{FF2B5EF4-FFF2-40B4-BE49-F238E27FC236}">
                <a16:creationId xmlns:a16="http://schemas.microsoft.com/office/drawing/2014/main" id="{A21CA16B-447E-C9D4-EBF0-162F190D4A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9" y="369000"/>
            <a:ext cx="918360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8BCA4-BF1C-C2EE-2350-DF6B82E2517D}"/>
              </a:ext>
            </a:extLst>
          </p:cNvPr>
          <p:cNvSpPr txBox="1"/>
          <p:nvPr/>
        </p:nvSpPr>
        <p:spPr>
          <a:xfrm>
            <a:off x="726509" y="5888835"/>
            <a:ext cx="11761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moulin (minoterie) de la Butte Saint-Laurent et le canal de Nantes à Brest.</a:t>
            </a:r>
          </a:p>
        </p:txBody>
      </p:sp>
    </p:spTree>
    <p:extLst>
      <p:ext uri="{BB962C8B-B14F-4D97-AF65-F5344CB8AC3E}">
        <p14:creationId xmlns:p14="http://schemas.microsoft.com/office/powerpoint/2010/main" val="405797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60DB8CE9-E623-1CDC-4B05-B59CA08BBC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5669" y="279000"/>
            <a:ext cx="968066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FAD9D-3993-2EC3-3D91-4453785B7F1F}"/>
              </a:ext>
            </a:extLst>
          </p:cNvPr>
          <p:cNvSpPr txBox="1"/>
          <p:nvPr/>
        </p:nvSpPr>
        <p:spPr>
          <a:xfrm>
            <a:off x="2229633" y="5913677"/>
            <a:ext cx="9369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pont Sainte-Croix, sur l'Oust (canal de Nantes à Brest).</a:t>
            </a:r>
          </a:p>
        </p:txBody>
      </p:sp>
    </p:spTree>
    <p:extLst>
      <p:ext uri="{BB962C8B-B14F-4D97-AF65-F5344CB8AC3E}">
        <p14:creationId xmlns:p14="http://schemas.microsoft.com/office/powerpoint/2010/main" val="191112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74F7C1D6-3A6F-17FE-7F2A-91009B86A7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6D932-5AFA-069E-904F-7F5926E728F0}"/>
              </a:ext>
            </a:extLst>
          </p:cNvPr>
          <p:cNvSpPr txBox="1"/>
          <p:nvPr/>
        </p:nvSpPr>
        <p:spPr>
          <a:xfrm>
            <a:off x="8268526" y="4159725"/>
            <a:ext cx="3206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pont Sainte-Croix et le château.</a:t>
            </a:r>
          </a:p>
        </p:txBody>
      </p:sp>
    </p:spTree>
    <p:extLst>
      <p:ext uri="{BB962C8B-B14F-4D97-AF65-F5344CB8AC3E}">
        <p14:creationId xmlns:p14="http://schemas.microsoft.com/office/powerpoint/2010/main" val="26081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9A20435-9E28-0FA1-FF22-A94378F55258}"/>
              </a:ext>
            </a:extLst>
          </p:cNvPr>
          <p:cNvSpPr txBox="1"/>
          <p:nvPr/>
        </p:nvSpPr>
        <p:spPr>
          <a:xfrm>
            <a:off x="417534" y="851770"/>
            <a:ext cx="114696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Commune De Josselin –Bretagne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97CC632-E44B-7086-9CE1-16DF38D4A84D}"/>
              </a:ext>
            </a:extLst>
          </p:cNvPr>
          <p:cNvSpPr txBox="1"/>
          <p:nvPr/>
        </p:nvSpPr>
        <p:spPr>
          <a:xfrm>
            <a:off x="4096011" y="1628384"/>
            <a:ext cx="5636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DE8BE04-17C5-1C0E-75BC-7AA365DC9245}"/>
              </a:ext>
            </a:extLst>
          </p:cNvPr>
          <p:cNvSpPr txBox="1"/>
          <p:nvPr/>
        </p:nvSpPr>
        <p:spPr>
          <a:xfrm>
            <a:off x="3006247" y="2404997"/>
            <a:ext cx="94822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42F4B7-DA16-A613-621A-02D2420CE165}"/>
              </a:ext>
            </a:extLst>
          </p:cNvPr>
          <p:cNvSpPr txBox="1"/>
          <p:nvPr/>
        </p:nvSpPr>
        <p:spPr>
          <a:xfrm>
            <a:off x="3382028" y="3265004"/>
            <a:ext cx="8943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</a:t>
            </a:r>
            <a:r>
              <a:rPr lang="fr-FR" sz="3200" b="1" dirty="0" err="1"/>
              <a:t>Et</a:t>
            </a:r>
            <a:r>
              <a:rPr lang="fr-FR" sz="3200" b="1" dirty="0"/>
              <a:t> le Son Du 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35DFB7F-A02D-B859-6975-CF4709E5A9FE}"/>
              </a:ext>
            </a:extLst>
          </p:cNvPr>
          <p:cNvSpPr txBox="1"/>
          <p:nvPr/>
        </p:nvSpPr>
        <p:spPr>
          <a:xfrm>
            <a:off x="5812077" y="3958224"/>
            <a:ext cx="6814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0984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390</Words>
  <Application>Microsoft Office PowerPoint</Application>
  <PresentationFormat>Grand écran</PresentationFormat>
  <Paragraphs>54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2024-06-09T04:37:58Z</dcterms:created>
  <dcterms:modified xsi:type="dcterms:W3CDTF">2024-06-09T07:35:10Z</dcterms:modified>
</cp:coreProperties>
</file>