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9" r:id="rId2"/>
    <p:sldId id="341" r:id="rId3"/>
    <p:sldId id="33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I1TI0l06/w5yWYgBWAEBQ==" hashData="h06Jj0zXHsBUaZstjAtld1IGK9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A300"/>
    <a:srgbClr val="FFB64B"/>
    <a:srgbClr val="B4B000"/>
    <a:srgbClr val="B08600"/>
    <a:srgbClr val="25FFFF"/>
    <a:srgbClr val="683400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22" autoAdjust="0"/>
    <p:restoredTop sz="94660"/>
  </p:normalViewPr>
  <p:slideViewPr>
    <p:cSldViewPr>
      <p:cViewPr>
        <p:scale>
          <a:sx n="86" d="100"/>
          <a:sy n="86" d="100"/>
        </p:scale>
        <p:origin x="-1546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52A507-E75D-49E2-91C1-55C438892EF8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FFB91C4-3BCE-4F5E-A9AB-9F5EFD7FEE4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9000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85E78C7-ACB1-402D-A38E-395C738C25D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DBBD4C3-4C62-42C8-8AF3-6464E0767AE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9BA685D-C838-4733-B5F2-148C966D63A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575C2-9FC1-4FEC-8FE0-EFA2D4A10F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58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532D8-61C5-4F83-BE42-180F764C99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2299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2A7D8-DA3D-4BC0-8AE4-79CAC9D3A2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0277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7C187-CA7E-4938-A7E0-BB0C8293F9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8333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89541B-80AC-4C77-9F1E-2811B38C0E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8704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1A988-6812-4CC4-AB77-B74FF53DBB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9912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D4050-4B3E-47D9-B670-887544629D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6140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D8682-635A-4C62-9799-580E9E2EF1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1420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3C95B-34F6-49BD-90F0-C8E135F1FFE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607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2AC17A-B2A5-43AC-B33D-6040301532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1316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74EBC-6697-4E5A-B2E4-0FC186044E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6677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chemeClr val="tx2">
                <a:lumMod val="50000"/>
              </a:schemeClr>
            </a:gs>
            <a:gs pos="1000">
              <a:schemeClr val="accent4">
                <a:lumMod val="10000"/>
              </a:schemeClr>
            </a:gs>
            <a:gs pos="61000">
              <a:schemeClr val="accent4">
                <a:lumMod val="10000"/>
              </a:schemeClr>
            </a:gs>
            <a:gs pos="86000">
              <a:srgbClr val="B086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0D8053-5D3A-4B01-B5D8-35DB7ED6AC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5.wav"/><Relationship Id="rId21" Type="http://schemas.openxmlformats.org/officeDocument/2006/relationships/audio" Target="../media/audio7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microsoft.com/office/2007/relationships/hdphoto" Target="../media/hdphoto1.wdp"/><Relationship Id="rId50" Type="http://schemas.openxmlformats.org/officeDocument/2006/relationships/image" Target="../media/image41.png"/><Relationship Id="rId55" Type="http://schemas.openxmlformats.org/officeDocument/2006/relationships/image" Target="../media/image44.png"/><Relationship Id="rId63" Type="http://schemas.openxmlformats.org/officeDocument/2006/relationships/image" Target="../media/image48.png"/><Relationship Id="rId68" Type="http://schemas.openxmlformats.org/officeDocument/2006/relationships/image" Target="../media/image53.jpeg"/><Relationship Id="rId76" Type="http://schemas.openxmlformats.org/officeDocument/2006/relationships/image" Target="../media/image58.png"/><Relationship Id="rId7" Type="http://schemas.openxmlformats.org/officeDocument/2006/relationships/image" Target="../media/image16.gif"/><Relationship Id="rId71" Type="http://schemas.openxmlformats.org/officeDocument/2006/relationships/image" Target="../media/image5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4.wav"/><Relationship Id="rId40" Type="http://schemas.openxmlformats.org/officeDocument/2006/relationships/image" Target="../media/image34.jpeg"/><Relationship Id="rId45" Type="http://schemas.openxmlformats.org/officeDocument/2006/relationships/image" Target="../media/image38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51.jpeg"/><Relationship Id="rId74" Type="http://schemas.openxmlformats.org/officeDocument/2006/relationships/image" Target="../media/image6.gif"/><Relationship Id="rId5" Type="http://schemas.openxmlformats.org/officeDocument/2006/relationships/image" Target="../media/image14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microsoft.com/office/2007/relationships/hdphoto" Target="../media/hdphoto2.wdp"/><Relationship Id="rId57" Type="http://schemas.openxmlformats.org/officeDocument/2006/relationships/image" Target="../media/image45.png"/><Relationship Id="rId61" Type="http://schemas.openxmlformats.org/officeDocument/2006/relationships/image" Target="../media/image47.jpeg"/><Relationship Id="rId10" Type="http://schemas.openxmlformats.org/officeDocument/2006/relationships/image" Target="../media/image19.png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7.gif"/><Relationship Id="rId52" Type="http://schemas.openxmlformats.org/officeDocument/2006/relationships/image" Target="../media/image42.png"/><Relationship Id="rId60" Type="http://schemas.microsoft.com/office/2007/relationships/hdphoto" Target="../media/hdphoto7.wdp"/><Relationship Id="rId65" Type="http://schemas.openxmlformats.org/officeDocument/2006/relationships/image" Target="../media/image50.png"/><Relationship Id="rId73" Type="http://schemas.openxmlformats.org/officeDocument/2006/relationships/image" Target="../media/image4.jp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0.wav"/><Relationship Id="rId30" Type="http://schemas.openxmlformats.org/officeDocument/2006/relationships/image" Target="../media/image29.jpeg"/><Relationship Id="rId35" Type="http://schemas.openxmlformats.org/officeDocument/2006/relationships/audio" Target="../media/audio1.wav"/><Relationship Id="rId43" Type="http://schemas.openxmlformats.org/officeDocument/2006/relationships/image" Target="../media/image36.png"/><Relationship Id="rId48" Type="http://schemas.openxmlformats.org/officeDocument/2006/relationships/image" Target="../media/image40.jpeg"/><Relationship Id="rId56" Type="http://schemas.microsoft.com/office/2007/relationships/hdphoto" Target="../media/hdphoto5.wdp"/><Relationship Id="rId64" Type="http://schemas.openxmlformats.org/officeDocument/2006/relationships/image" Target="../media/image49.gif"/><Relationship Id="rId69" Type="http://schemas.openxmlformats.org/officeDocument/2006/relationships/audio" Target="../media/audio17.wav"/><Relationship Id="rId8" Type="http://schemas.openxmlformats.org/officeDocument/2006/relationships/image" Target="../media/image17.png"/><Relationship Id="rId51" Type="http://schemas.microsoft.com/office/2007/relationships/hdphoto" Target="../media/hdphoto3.wdp"/><Relationship Id="rId72" Type="http://schemas.openxmlformats.org/officeDocument/2006/relationships/image" Target="../media/image56.gif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3.jpeg"/><Relationship Id="rId46" Type="http://schemas.openxmlformats.org/officeDocument/2006/relationships/image" Target="../media/image39.jpeg"/><Relationship Id="rId59" Type="http://schemas.openxmlformats.org/officeDocument/2006/relationships/image" Target="../media/image46.png"/><Relationship Id="rId67" Type="http://schemas.openxmlformats.org/officeDocument/2006/relationships/image" Target="../media/image52.jpeg"/><Relationship Id="rId20" Type="http://schemas.openxmlformats.org/officeDocument/2006/relationships/image" Target="../media/image24.jpeg"/><Relationship Id="rId41" Type="http://schemas.openxmlformats.org/officeDocument/2006/relationships/audio" Target="../media/audio16.wav"/><Relationship Id="rId54" Type="http://schemas.openxmlformats.org/officeDocument/2006/relationships/image" Target="../media/image43.png"/><Relationship Id="rId62" Type="http://schemas.microsoft.com/office/2007/relationships/hdphoto" Target="../media/hdphoto8.wdp"/><Relationship Id="rId70" Type="http://schemas.openxmlformats.org/officeDocument/2006/relationships/image" Target="../media/image54.jpeg"/><Relationship Id="rId75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hay-384128_960_7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185738"/>
            <a:ext cx="8924925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Solenn\Desktop\Tony Carreira - Le coeur des femmes (2017) mp3\444444444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CA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5" y="23391"/>
            <a:ext cx="9109935" cy="664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20862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47895" y="2838466"/>
            <a:ext cx="1090654" cy="1164405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425" y="6147821"/>
            <a:ext cx="766887" cy="260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331913" y="981075"/>
            <a:ext cx="6480175" cy="4751388"/>
          </a:xfrm>
          <a:prstGeom prst="frame">
            <a:avLst>
              <a:gd name="adj1" fmla="val 2404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" name="13- 2863.wav">
            <a:hlinkClick r:id="" action="ppaction://media"/>
          </p:cNvPr>
          <p:cNvPicPr>
            <a:picLocks noRot="1" noChangeAspect="1"/>
          </p:cNvPicPr>
          <p:nvPr>
            <a:wavAudioFile r:embed="rId1" name="13- On attendait Noêl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D6A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25342"/>
            <a:ext cx="3977770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1" descr="C:\Users\Solenn\Desktop\A-nos-amour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108" y="1643143"/>
            <a:ext cx="3431508" cy="3429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hay-384128_960_7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5738"/>
            <a:ext cx="8856662" cy="655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Solenn\Desktop\Tony Carreira - Le coeur des femmes (2017) mp3\444444444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FFCA3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5" y="23391"/>
            <a:ext cx="9109935" cy="664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331913" y="981075"/>
            <a:ext cx="6480175" cy="4751388"/>
          </a:xfrm>
          <a:prstGeom prst="frame">
            <a:avLst>
              <a:gd name="adj1" fmla="val 240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078" name="ZoneTexte 12"/>
          <p:cNvSpPr txBox="1">
            <a:spLocks noChangeArrowheads="1"/>
          </p:cNvSpPr>
          <p:nvPr/>
        </p:nvSpPr>
        <p:spPr bwMode="auto">
          <a:xfrm>
            <a:off x="2411760" y="1490663"/>
            <a:ext cx="4895850" cy="375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01- Je t'aime etc...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02- Sous mon arbre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03- A vous jusqu'à la fin du monde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04- Les bassins de Chlore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05- A nos Amours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06- Les petits souliers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07- Aimé (pour aimé </a:t>
            </a:r>
            <a:r>
              <a:rPr lang="fr-FR" sz="1400" b="1" dirty="0" err="1" smtClean="0">
                <a:solidFill>
                  <a:schemeClr val="accent4">
                    <a:lumMod val="10000"/>
                  </a:schemeClr>
                </a:solidFill>
              </a:rPr>
              <a:t>Césare</a:t>
            </a: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)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08- La </a:t>
            </a:r>
            <a:r>
              <a:rPr lang="fr-FR" sz="1400" b="1" dirty="0" err="1" smtClean="0">
                <a:solidFill>
                  <a:schemeClr val="accent4">
                    <a:lumMod val="10000"/>
                  </a:schemeClr>
                </a:solidFill>
              </a:rPr>
              <a:t>Plata</a:t>
            </a:r>
            <a:endParaRPr lang="fr-FR" sz="14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09- Ma colère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10- Elle ment comme elle respire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11- Le grand amour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12- La Mère évanouie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13- On attendait </a:t>
            </a:r>
            <a:r>
              <a:rPr lang="fr-FR" sz="1400" b="1" dirty="0" err="1" smtClean="0">
                <a:solidFill>
                  <a:schemeClr val="accent4">
                    <a:lumMod val="10000"/>
                  </a:schemeClr>
                </a:solidFill>
              </a:rPr>
              <a:t>Noêl</a:t>
            </a:r>
            <a:endParaRPr lang="fr-FR" sz="14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14- Sous mon arbre (Piano voix)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15- Les bassins de </a:t>
            </a:r>
            <a:r>
              <a:rPr lang="fr-FR" sz="1400" b="1" dirty="0" err="1" smtClean="0">
                <a:solidFill>
                  <a:schemeClr val="accent4">
                    <a:lumMod val="10000"/>
                  </a:schemeClr>
                </a:solidFill>
              </a:rPr>
              <a:t>Chrole</a:t>
            </a: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 (Piano voix)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16- Aimé (Piano voix)</a:t>
            </a:r>
          </a:p>
          <a:p>
            <a:pPr algn="ctr" eaLnBrk="1" hangingPunct="1">
              <a:defRPr/>
            </a:pP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17- La </a:t>
            </a:r>
            <a:r>
              <a:rPr lang="fr-FR" sz="1400" b="1" dirty="0" err="1" smtClean="0">
                <a:solidFill>
                  <a:schemeClr val="accent4">
                    <a:lumMod val="10000"/>
                  </a:schemeClr>
                </a:solidFill>
              </a:rPr>
              <a:t>plata</a:t>
            </a:r>
            <a:r>
              <a:rPr lang="fr-FR" sz="1400" b="1" dirty="0" smtClean="0">
                <a:solidFill>
                  <a:schemeClr val="accent4">
                    <a:lumMod val="10000"/>
                  </a:schemeClr>
                </a:solidFill>
              </a:rPr>
              <a:t> (Piano voix)</a:t>
            </a:r>
          </a:p>
        </p:txBody>
      </p:sp>
      <p:pic>
        <p:nvPicPr>
          <p:cNvPr id="3079" name="Picture 5" descr="C:\Users\Solenn\Desktop\B9713562050Z.1_20171020115429_000+GOAA0N80M.2-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2656" y="3230986"/>
            <a:ext cx="6116261" cy="3438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0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0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0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0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0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0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0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0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0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07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07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07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07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07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07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307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307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- Je t'aime etc...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- Sous mon arbr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- A vous jusqu'à la fin du mond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- Les bassins de Chrol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- A nos Amour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- Les petits soulier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- Aimé (pour aimé Césare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- La Plata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- Ma colèr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- Elle ment comme elle respir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3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- Le grand amou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- La Mère évanoui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- On attendait Noêl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- Sous mon arbre (Piano voix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- Les bassins de Chrole (Piano voix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- Aimé (Piano voix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738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80" y="4889500"/>
            <a:ext cx="774700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2" name="Image 10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7" descr="C:\Users\Marie-Jose\Desktop\NUMEROS JUKEBOX NOIR\17 (FILEminimizer).jpg">
            <a:hlinkClick r:id="" action="ppaction://noaction" highlightClick="1">
              <a:snd r:embed="rId69" name="17- La plata (Piano voix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175" y="2916238"/>
            <a:ext cx="4159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38" y="395763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4" name="Picture 11" descr="C:\Users\Solenn\Desktop\A-nos-amours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75" y="1624013"/>
            <a:ext cx="1423988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7" descr="C:\Users\Solenn\Desktop\jjjjj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3083530"/>
            <a:ext cx="1608112" cy="28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531" y="5395771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2024-05-05T07:51:33Z</dcterms:modified>
</cp:coreProperties>
</file>