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2" r:id="rId2"/>
    <p:sldId id="353" r:id="rId3"/>
    <p:sldId id="35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3qCzYLDQc+z+p8DSs9zXg==" hashData="g9J2z4NLaAy+h15GZ7uMAAYZ3v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0404"/>
    <a:srgbClr val="000000"/>
    <a:srgbClr val="1F1F1F"/>
    <a:srgbClr val="C519BD"/>
    <a:srgbClr val="FF69D8"/>
    <a:srgbClr val="DE8400"/>
    <a:srgbClr val="685D6B"/>
    <a:srgbClr val="5A5A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620" autoAdjust="0"/>
    <p:restoredTop sz="94660"/>
  </p:normalViewPr>
  <p:slideViewPr>
    <p:cSldViewPr>
      <p:cViewPr>
        <p:scale>
          <a:sx n="82" d="100"/>
          <a:sy n="82" d="100"/>
        </p:scale>
        <p:origin x="-1099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F84C881-FB23-49B1-8DCC-9CF169294816}" type="datetimeFigureOut">
              <a:rPr lang="fr-FR"/>
              <a:pPr>
                <a:defRPr/>
              </a:pPr>
              <a:t>16/05/2024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C53F0F5-CB94-4CE4-98E8-8ECDBFFCA4A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5125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CAA464D-9A57-4526-965F-7B373F63905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10B5F0F-0556-4555-B80F-0D11E58F275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8388389-2A9D-49E8-BA69-6BA56098862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E192F8-781A-4A33-890F-A253156A418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66282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882C28-1A20-4414-A547-8ED169625B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93118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CF17C7-DCD8-4158-8E8F-064D7C97052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07503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6033E7-4ED2-4B7B-8B3C-458A16D3C17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1517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1F4FFF-3A38-4036-B882-9051F3685D7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1686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352A08-84B6-449B-9802-1FCE3CD58B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45306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8AE85D-F5AA-4B98-A005-34378864A9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02177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3E2004-BC3D-4F50-A701-F5513070022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95986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547B0E-3AFB-43DE-B65E-D32A4F3FFA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08269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CBC010-2C94-47CA-BB73-3A7343DE548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015197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B3C400-AD45-4FA8-9AED-714285D915B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48078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040404"/>
            </a:gs>
            <a:gs pos="42999">
              <a:srgbClr val="040404"/>
            </a:gs>
            <a:gs pos="61000">
              <a:srgbClr val="FF0000"/>
            </a:gs>
            <a:gs pos="69000">
              <a:srgbClr val="000000"/>
            </a:gs>
            <a:gs pos="100000">
              <a:srgbClr val="FF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7726C76-A6AC-4A1A-A443-FDD907FA497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jpeg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Relationship Id="rId14" Type="http://schemas.openxmlformats.org/officeDocument/2006/relationships/image" Target="../media/image10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4.wav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audio" Target="../media/audio17.wav"/><Relationship Id="rId21" Type="http://schemas.openxmlformats.org/officeDocument/2006/relationships/audio" Target="../media/audio8.wav"/><Relationship Id="rId34" Type="http://schemas.openxmlformats.org/officeDocument/2006/relationships/image" Target="../media/image31.jpeg"/><Relationship Id="rId42" Type="http://schemas.openxmlformats.org/officeDocument/2006/relationships/image" Target="../media/image35.jpeg"/><Relationship Id="rId47" Type="http://schemas.microsoft.com/office/2007/relationships/hdphoto" Target="../media/hdphoto1.wdp"/><Relationship Id="rId50" Type="http://schemas.openxmlformats.org/officeDocument/2006/relationships/image" Target="../media/image41.png"/><Relationship Id="rId55" Type="http://schemas.openxmlformats.org/officeDocument/2006/relationships/image" Target="../media/image44.png"/><Relationship Id="rId63" Type="http://schemas.openxmlformats.org/officeDocument/2006/relationships/image" Target="../media/image49.gif"/><Relationship Id="rId68" Type="http://schemas.openxmlformats.org/officeDocument/2006/relationships/image" Target="../media/image54.png"/><Relationship Id="rId76" Type="http://schemas.openxmlformats.org/officeDocument/2006/relationships/image" Target="../media/image5.gif"/><Relationship Id="rId7" Type="http://schemas.openxmlformats.org/officeDocument/2006/relationships/image" Target="../media/image16.gif"/><Relationship Id="rId71" Type="http://schemas.openxmlformats.org/officeDocument/2006/relationships/audio" Target="../media/audio19.wav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9" Type="http://schemas.openxmlformats.org/officeDocument/2006/relationships/audio" Target="../media/audio12.wav"/><Relationship Id="rId11" Type="http://schemas.openxmlformats.org/officeDocument/2006/relationships/audio" Target="../media/audio3.wav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audio" Target="../media/audio16.wav"/><Relationship Id="rId40" Type="http://schemas.openxmlformats.org/officeDocument/2006/relationships/image" Target="../media/image34.jpeg"/><Relationship Id="rId45" Type="http://schemas.openxmlformats.org/officeDocument/2006/relationships/image" Target="../media/image38.gif"/><Relationship Id="rId53" Type="http://schemas.microsoft.com/office/2007/relationships/hdphoto" Target="../media/hdphoto4.wdp"/><Relationship Id="rId58" Type="http://schemas.microsoft.com/office/2007/relationships/hdphoto" Target="../media/hdphoto6.wdp"/><Relationship Id="rId66" Type="http://schemas.openxmlformats.org/officeDocument/2006/relationships/image" Target="../media/image52.png"/><Relationship Id="rId74" Type="http://schemas.openxmlformats.org/officeDocument/2006/relationships/image" Target="../media/image59.png"/><Relationship Id="rId5" Type="http://schemas.openxmlformats.org/officeDocument/2006/relationships/image" Target="../media/image14.gif"/><Relationship Id="rId15" Type="http://schemas.openxmlformats.org/officeDocument/2006/relationships/audio" Target="../media/audio5.wav"/><Relationship Id="rId23" Type="http://schemas.openxmlformats.org/officeDocument/2006/relationships/audio" Target="../media/audio9.wav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microsoft.com/office/2007/relationships/hdphoto" Target="../media/hdphoto2.wdp"/><Relationship Id="rId57" Type="http://schemas.openxmlformats.org/officeDocument/2006/relationships/image" Target="../media/image45.png"/><Relationship Id="rId61" Type="http://schemas.openxmlformats.org/officeDocument/2006/relationships/image" Target="../media/image47.png"/><Relationship Id="rId10" Type="http://schemas.openxmlformats.org/officeDocument/2006/relationships/image" Target="../media/image19.png"/><Relationship Id="rId19" Type="http://schemas.openxmlformats.org/officeDocument/2006/relationships/audio" Target="../media/audio7.wav"/><Relationship Id="rId31" Type="http://schemas.openxmlformats.org/officeDocument/2006/relationships/audio" Target="../media/audio13.wav"/><Relationship Id="rId44" Type="http://schemas.openxmlformats.org/officeDocument/2006/relationships/image" Target="../media/image37.gif"/><Relationship Id="rId52" Type="http://schemas.openxmlformats.org/officeDocument/2006/relationships/image" Target="../media/image42.png"/><Relationship Id="rId60" Type="http://schemas.microsoft.com/office/2007/relationships/hdphoto" Target="../media/hdphoto7.wdp"/><Relationship Id="rId65" Type="http://schemas.openxmlformats.org/officeDocument/2006/relationships/image" Target="../media/image51.jpeg"/><Relationship Id="rId73" Type="http://schemas.openxmlformats.org/officeDocument/2006/relationships/image" Target="../media/image58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1.jpeg"/><Relationship Id="rId22" Type="http://schemas.openxmlformats.org/officeDocument/2006/relationships/image" Target="../media/image25.jpeg"/><Relationship Id="rId27" Type="http://schemas.openxmlformats.org/officeDocument/2006/relationships/audio" Target="../media/audio11.wav"/><Relationship Id="rId30" Type="http://schemas.openxmlformats.org/officeDocument/2006/relationships/image" Target="../media/image29.jpeg"/><Relationship Id="rId35" Type="http://schemas.openxmlformats.org/officeDocument/2006/relationships/audio" Target="../media/audio15.wav"/><Relationship Id="rId43" Type="http://schemas.openxmlformats.org/officeDocument/2006/relationships/image" Target="../media/image36.png"/><Relationship Id="rId48" Type="http://schemas.openxmlformats.org/officeDocument/2006/relationships/image" Target="../media/image40.png"/><Relationship Id="rId56" Type="http://schemas.microsoft.com/office/2007/relationships/hdphoto" Target="../media/hdphoto5.wdp"/><Relationship Id="rId64" Type="http://schemas.openxmlformats.org/officeDocument/2006/relationships/image" Target="../media/image50.png"/><Relationship Id="rId69" Type="http://schemas.openxmlformats.org/officeDocument/2006/relationships/image" Target="../media/image55.gif"/><Relationship Id="rId8" Type="http://schemas.openxmlformats.org/officeDocument/2006/relationships/image" Target="../media/image17.png"/><Relationship Id="rId51" Type="http://schemas.microsoft.com/office/2007/relationships/hdphoto" Target="../media/hdphoto3.wdp"/><Relationship Id="rId72" Type="http://schemas.openxmlformats.org/officeDocument/2006/relationships/image" Target="../media/image57.jpeg"/><Relationship Id="rId3" Type="http://schemas.openxmlformats.org/officeDocument/2006/relationships/image" Target="../media/image12.png"/><Relationship Id="rId12" Type="http://schemas.openxmlformats.org/officeDocument/2006/relationships/image" Target="../media/image20.jpeg"/><Relationship Id="rId17" Type="http://schemas.openxmlformats.org/officeDocument/2006/relationships/audio" Target="../media/audio6.wav"/><Relationship Id="rId25" Type="http://schemas.openxmlformats.org/officeDocument/2006/relationships/audio" Target="../media/audio10.wav"/><Relationship Id="rId33" Type="http://schemas.openxmlformats.org/officeDocument/2006/relationships/audio" Target="../media/audio14.wav"/><Relationship Id="rId38" Type="http://schemas.openxmlformats.org/officeDocument/2006/relationships/image" Target="../media/image33.jpeg"/><Relationship Id="rId46" Type="http://schemas.openxmlformats.org/officeDocument/2006/relationships/image" Target="../media/image39.png"/><Relationship Id="rId59" Type="http://schemas.openxmlformats.org/officeDocument/2006/relationships/image" Target="../media/image46.png"/><Relationship Id="rId67" Type="http://schemas.openxmlformats.org/officeDocument/2006/relationships/image" Target="../media/image53.jpeg"/><Relationship Id="rId20" Type="http://schemas.openxmlformats.org/officeDocument/2006/relationships/image" Target="../media/image24.jpeg"/><Relationship Id="rId41" Type="http://schemas.openxmlformats.org/officeDocument/2006/relationships/audio" Target="../media/audio18.wav"/><Relationship Id="rId54" Type="http://schemas.openxmlformats.org/officeDocument/2006/relationships/image" Target="../media/image43.png"/><Relationship Id="rId62" Type="http://schemas.openxmlformats.org/officeDocument/2006/relationships/image" Target="../media/image48.png"/><Relationship Id="rId70" Type="http://schemas.openxmlformats.org/officeDocument/2006/relationships/image" Target="../media/image56.png"/><Relationship Id="rId75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usique.wav">
            <a:hlinkClick r:id="" action="ppaction://media"/>
          </p:cNvPr>
          <p:cNvPicPr>
            <a:picLocks noRot="1" noChangeAspect="1"/>
          </p:cNvPicPr>
          <p:nvPr>
            <a:wavAudioFile r:embed="rId1" name="musique.wav"/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laude\Desktop\1111_Modifié2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-11113"/>
            <a:ext cx="9131300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embr1790.wav">
            <a:hlinkClick r:id="" action="ppaction://media"/>
          </p:cNvPr>
          <p:cNvPicPr>
            <a:picLocks noRot="1" noChangeAspect="1"/>
          </p:cNvPicPr>
          <p:nvPr>
            <a:wavAudioFile r:embed="rId2" name="embrasse moi idiot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6556" y="6335729"/>
            <a:ext cx="749300" cy="254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1727200"/>
            <a:ext cx="3379788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399087" y="2832101"/>
            <a:ext cx="1235075" cy="1200150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428725"/>
            <a:ext cx="4392488" cy="403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adre 14"/>
          <p:cNvSpPr/>
          <p:nvPr/>
        </p:nvSpPr>
        <p:spPr>
          <a:xfrm>
            <a:off x="1042988" y="836613"/>
            <a:ext cx="7058025" cy="5256212"/>
          </a:xfrm>
          <a:prstGeom prst="frame">
            <a:avLst>
              <a:gd name="adj1" fmla="val 3068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10" descr="C:\Users\JClaude\Desktop\indochine-sc-2001-2021 (FILEminimizer)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557338"/>
            <a:ext cx="3783013" cy="378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" descr="C:\Users\JCL\Desktop\cd2.gif"/>
          <p:cNvPicPr>
            <a:picLocks noChangeAspect="1" noChangeArrowheads="1" noCrop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100" y="403301"/>
            <a:ext cx="698500" cy="310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1111_Modifié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-11113"/>
            <a:ext cx="9131300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258888" y="958850"/>
            <a:ext cx="6624637" cy="494030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2700338" y="1714500"/>
            <a:ext cx="5327650" cy="341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01. Belfast (mix 2020) (4:35)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02. Traffic Girl (mix 2020) (4:32)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03. La Vie Est Belle (5:28)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04. Un Été Français (5:28)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05. Station 13 (6:19)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06. Song For A Dream (5:34)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07. Karma Girls (6:34)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08. Nos Célébrations (5:05)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09. Black Sky (les Petits Pianos Sans Voix) (5:05)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10. Ladyboy (les Petits Pianos Sans Voix) (3:24)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11. Un Ange À Ma Table (les Petits Pianos Sans Voix) (4:36)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12. Memoria (les Petits Pianos Sans Voix) (3:22)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13. Wuppertal (les Petits Pianos Sans Voix) (4:24)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14. Un Été Français (les Petits Pianos Sans Voix) (4:42)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15. La Vie Est Belle (les Petits Pianos Sans Voix) (5:16)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16. College Boy (les Pianos Voix) (5:26)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17. Le Grand Secret (les Pianos Voix) (4:54)1. Indochine –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J'ai demandé à la lune (Mix 2020)</a:t>
            </a:r>
          </a:p>
        </p:txBody>
      </p:sp>
      <p:pic>
        <p:nvPicPr>
          <p:cNvPr id="3077" name="Picture 64" descr="C:\Users\JClaude\Desktop\Indochine - Singles Collection 2001 - 2021 by angus\aaaa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175" y="3644900"/>
            <a:ext cx="4167188" cy="314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1" name="21. Belfast  (Mix 2020)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3" name="22. Traffic Girl  (Mix 2020)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5" name="23. La vie est bell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0998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7" name="24. Un été français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19" name="sation.wav"/>
            </a:hlinkClick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446087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1" name="26. Song for a Dream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67238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3" name="27. Karma Girls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72038"/>
            <a:ext cx="44132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8" descr="C:\Users\Marie-Jose\Desktop\NUMEROS JUKEBOX NOIR\8 (FILEminimizer).jpg">
            <a:hlinkClick r:id="" action="ppaction://noaction" highlightClick="1">
              <a:snd r:embed="rId25" name="28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176838"/>
            <a:ext cx="4762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9" descr="C:\Users\Marie-Jose\Desktop\NUMEROS JUKEBOX NOIR\9 (FILEminimizer).jpg">
            <a:hlinkClick r:id="" action="ppaction://noaction" highlightClick="1">
              <a:snd r:embed="rId27" name="29. Black Sky  (Les petits pianos sans voix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29" name="30. Ladyboy  (Les petits pianos sans voix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31" name="31. Un ange à ma table  (Les petits pianos sans voix)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3" name="32. Memoria  (Les petits pianos sans voix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5" name="33. Wuppertal  (Les petits pianos sans voix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1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7" name="34. Un été français  (Les petits pianos sans voix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72000"/>
            <a:ext cx="4556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5" descr="C:\Users\Marie-Jose\Desktop\NUMEROS JUKEBOX NOIR\15 (FILEminimizer).jpg">
            <a:hlinkClick r:id="" action="ppaction://noaction" highlightClick="1">
              <a:snd r:embed="rId39" name="35. La vie est belle  (Les petits pianos sans voix)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872038"/>
            <a:ext cx="49530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6" descr="C:\Users\Marie-Jose\Desktop\NUMEROS JUKEBOX NOIR\16 (FILEminimizer).jpg">
            <a:hlinkClick r:id="" action="ppaction://noaction" highlightClick="1">
              <a:snd r:embed="rId41" name="36. College Boy  (Les pianos voix)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15" y="4772025"/>
            <a:ext cx="8763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Image 10"/>
          <p:cNvPicPr>
            <a:picLocks noChangeAspect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" descr="D:\SMYLET\1 (FILEmini.jpg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2313" y="3989388"/>
            <a:ext cx="690562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Picture 64" descr="C:\Users\Solenn\Desktop\111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7" descr="C:\Users\Marie-Jose\Desktop\NUMEROS JUKEBOX NOIR\17 (FILEminimizer).jpg">
            <a:hlinkClick r:id="" action="ppaction://noaction" highlightClick="1">
              <a:snd r:embed="rId71" name="37. Le grand secret  (Les pianos voix).wav"/>
            </a:hlinkClick>
          </p:cNvPr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900" y="2917825"/>
            <a:ext cx="4730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5" descr="C:\Users\JClaude\Desktop\ccc_détouré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775" y="2826544"/>
            <a:ext cx="2273300" cy="313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Image1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10" descr="C:\Users\JClaude\Desktop\indochine-sc-2001-2021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7938" y="1558925"/>
            <a:ext cx="1358900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457325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7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208</Words>
  <Application>Microsoft Office PowerPoint</Application>
  <PresentationFormat>Affichage à l'écran (4:3)</PresentationFormat>
  <Paragraphs>21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2024-05-16T08:47:51Z</dcterms:modified>
</cp:coreProperties>
</file>