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1" r:id="rId2"/>
    <p:sldId id="349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Jms4NX4W6AFVQBpaAnQqA==" hashData="Oo90rVBtk7BL8Q6J5iGyyi/F8k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890D"/>
    <a:srgbClr val="FFDC6D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839" autoAdjust="0"/>
    <p:restoredTop sz="94660" autoAdjust="0"/>
  </p:normalViewPr>
  <p:slideViewPr>
    <p:cSldViewPr>
      <p:cViewPr>
        <p:scale>
          <a:sx n="76" d="100"/>
          <a:sy n="76" d="100"/>
        </p:scale>
        <p:origin x="-1757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B1CA565-25AE-46F7-AC0B-911A55DD318F}" type="datetimeFigureOut">
              <a:rPr lang="fr-FR"/>
              <a:pPr>
                <a:defRPr/>
              </a:pPr>
              <a:t>16/05/2024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43E9E2E-D73C-4F2F-8C09-9823C0B9B30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8282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6C42649-7933-4DB3-A1F4-82ED6C47129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B7D992-061F-4914-91B7-5DA8568395B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EC7C05B-07EE-4736-8B3D-717AF7337DC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FB28DE-50A0-4BE7-9315-A8D3C55EDD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7138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88760-F888-40B1-9391-0AD4B0DAA5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0522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CC941-5497-494A-96CE-5CED1F0559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50746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ED00F-E199-4E5B-A83C-817056184A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112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889D85-B665-4817-9017-94B76DE538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421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99CD8-1402-4766-98A2-AD000AE5FF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9916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619BD4-5944-4D07-9C02-E6FDDA624F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476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3AC76D-F98D-458B-97E5-D010131C38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2705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F5883-ABE5-4839-8183-AEA6EFF57A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2869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ACB06C-4393-42BC-90B5-FD9FB8244C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9035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E8E7B-4B21-40DE-A223-BC9D6136A6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5984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4">
                <a:lumMod val="10000"/>
              </a:schemeClr>
            </a:gs>
            <a:gs pos="72000">
              <a:schemeClr val="accent4">
                <a:lumMod val="10000"/>
              </a:schemeClr>
            </a:gs>
            <a:gs pos="94000">
              <a:schemeClr val="accent4">
                <a:lumMod val="10000"/>
              </a:schemeClr>
            </a:gs>
            <a:gs pos="89000">
              <a:schemeClr val="tx1"/>
            </a:gs>
            <a:gs pos="78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4E6EE16-E4B5-41DF-875B-081225A511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gif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image" Target="../media/image29.png"/><Relationship Id="rId39" Type="http://schemas.openxmlformats.org/officeDocument/2006/relationships/audio" Target="../media/audio8.wav"/><Relationship Id="rId21" Type="http://schemas.microsoft.com/office/2007/relationships/hdphoto" Target="../media/hdphoto5.wdp"/><Relationship Id="rId34" Type="http://schemas.openxmlformats.org/officeDocument/2006/relationships/image" Target="../media/image34.jpeg"/><Relationship Id="rId42" Type="http://schemas.openxmlformats.org/officeDocument/2006/relationships/image" Target="../media/image38.jpeg"/><Relationship Id="rId47" Type="http://schemas.openxmlformats.org/officeDocument/2006/relationships/audio" Target="../media/audio12.wav"/><Relationship Id="rId50" Type="http://schemas.openxmlformats.org/officeDocument/2006/relationships/image" Target="../media/image42.jpeg"/><Relationship Id="rId55" Type="http://schemas.openxmlformats.org/officeDocument/2006/relationships/audio" Target="../media/audio16.wav"/><Relationship Id="rId63" Type="http://schemas.openxmlformats.org/officeDocument/2006/relationships/audio" Target="../media/audio20.wav"/><Relationship Id="rId68" Type="http://schemas.openxmlformats.org/officeDocument/2006/relationships/image" Target="../media/image51.jpeg"/><Relationship Id="rId76" Type="http://schemas.openxmlformats.org/officeDocument/2006/relationships/image" Target="../media/image57.png"/><Relationship Id="rId7" Type="http://schemas.openxmlformats.org/officeDocument/2006/relationships/image" Target="../media/image16.gif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audio" Target="../media/audio1.wav"/><Relationship Id="rId11" Type="http://schemas.openxmlformats.org/officeDocument/2006/relationships/image" Target="../media/image20.png"/><Relationship Id="rId24" Type="http://schemas.openxmlformats.org/officeDocument/2006/relationships/image" Target="../media/image27.gif"/><Relationship Id="rId32" Type="http://schemas.openxmlformats.org/officeDocument/2006/relationships/image" Target="../media/image33.jpeg"/><Relationship Id="rId37" Type="http://schemas.openxmlformats.org/officeDocument/2006/relationships/audio" Target="../media/audio7.wav"/><Relationship Id="rId40" Type="http://schemas.openxmlformats.org/officeDocument/2006/relationships/image" Target="../media/image37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6.jpeg"/><Relationship Id="rId66" Type="http://schemas.openxmlformats.org/officeDocument/2006/relationships/image" Target="../media/image50.jpeg"/><Relationship Id="rId74" Type="http://schemas.openxmlformats.org/officeDocument/2006/relationships/image" Target="../media/image56.png"/><Relationship Id="rId79" Type="http://schemas.openxmlformats.org/officeDocument/2006/relationships/image" Target="../media/image60.jpeg"/><Relationship Id="rId5" Type="http://schemas.openxmlformats.org/officeDocument/2006/relationships/image" Target="../media/image14.png"/><Relationship Id="rId61" Type="http://schemas.openxmlformats.org/officeDocument/2006/relationships/audio" Target="../media/audio19.wav"/><Relationship Id="rId10" Type="http://schemas.openxmlformats.org/officeDocument/2006/relationships/image" Target="../media/image19.png"/><Relationship Id="rId19" Type="http://schemas.microsoft.com/office/2007/relationships/hdphoto" Target="../media/hdphoto4.wdp"/><Relationship Id="rId31" Type="http://schemas.openxmlformats.org/officeDocument/2006/relationships/audio" Target="../media/audio4.wav"/><Relationship Id="rId44" Type="http://schemas.openxmlformats.org/officeDocument/2006/relationships/image" Target="../media/image39.jpeg"/><Relationship Id="rId52" Type="http://schemas.openxmlformats.org/officeDocument/2006/relationships/image" Target="../media/image43.jpeg"/><Relationship Id="rId60" Type="http://schemas.openxmlformats.org/officeDocument/2006/relationships/image" Target="../media/image47.jpeg"/><Relationship Id="rId65" Type="http://schemas.openxmlformats.org/officeDocument/2006/relationships/audio" Target="../media/audio21.wav"/><Relationship Id="rId73" Type="http://schemas.openxmlformats.org/officeDocument/2006/relationships/image" Target="../media/image55.png"/><Relationship Id="rId78" Type="http://schemas.openxmlformats.org/officeDocument/2006/relationships/image" Target="../media/image59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6.png"/><Relationship Id="rId27" Type="http://schemas.openxmlformats.org/officeDocument/2006/relationships/image" Target="../media/image30.gif"/><Relationship Id="rId30" Type="http://schemas.openxmlformats.org/officeDocument/2006/relationships/image" Target="../media/image32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41.jpeg"/><Relationship Id="rId56" Type="http://schemas.openxmlformats.org/officeDocument/2006/relationships/image" Target="../media/image45.jpeg"/><Relationship Id="rId64" Type="http://schemas.openxmlformats.org/officeDocument/2006/relationships/image" Target="../media/image49.jpeg"/><Relationship Id="rId69" Type="http://schemas.openxmlformats.org/officeDocument/2006/relationships/image" Target="../media/image52.gif"/><Relationship Id="rId77" Type="http://schemas.openxmlformats.org/officeDocument/2006/relationships/image" Target="../media/image58.png"/><Relationship Id="rId8" Type="http://schemas.openxmlformats.org/officeDocument/2006/relationships/image" Target="../media/image17.gif"/><Relationship Id="rId51" Type="http://schemas.openxmlformats.org/officeDocument/2006/relationships/audio" Target="../media/audio14.wav"/><Relationship Id="rId72" Type="http://schemas.openxmlformats.org/officeDocument/2006/relationships/image" Target="../media/image5.gif"/><Relationship Id="rId80" Type="http://schemas.openxmlformats.org/officeDocument/2006/relationships/image" Target="../media/image61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microsoft.com/office/2007/relationships/hdphoto" Target="../media/hdphoto3.wdp"/><Relationship Id="rId25" Type="http://schemas.openxmlformats.org/officeDocument/2006/relationships/image" Target="../media/image28.png"/><Relationship Id="rId33" Type="http://schemas.openxmlformats.org/officeDocument/2006/relationships/audio" Target="../media/audio5.wav"/><Relationship Id="rId38" Type="http://schemas.openxmlformats.org/officeDocument/2006/relationships/image" Target="../media/image36.jpeg"/><Relationship Id="rId46" Type="http://schemas.openxmlformats.org/officeDocument/2006/relationships/image" Target="../media/image40.jpeg"/><Relationship Id="rId59" Type="http://schemas.openxmlformats.org/officeDocument/2006/relationships/audio" Target="../media/audio18.wav"/><Relationship Id="rId67" Type="http://schemas.openxmlformats.org/officeDocument/2006/relationships/audio" Target="../media/audio22.wav"/><Relationship Id="rId20" Type="http://schemas.openxmlformats.org/officeDocument/2006/relationships/image" Target="../media/image25.png"/><Relationship Id="rId41" Type="http://schemas.openxmlformats.org/officeDocument/2006/relationships/audio" Target="../media/audio9.wav"/><Relationship Id="rId54" Type="http://schemas.openxmlformats.org/officeDocument/2006/relationships/image" Target="../media/image44.jpeg"/><Relationship Id="rId62" Type="http://schemas.openxmlformats.org/officeDocument/2006/relationships/image" Target="../media/image48.jpeg"/><Relationship Id="rId70" Type="http://schemas.openxmlformats.org/officeDocument/2006/relationships/image" Target="../media/image53.png"/><Relationship Id="rId75" Type="http://schemas.microsoft.com/office/2007/relationships/hdphoto" Target="../media/hdphoto7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. J'ai demandé à la lune  (Mix 2020).wav">
            <a:hlinkClick r:id="" action="ppaction://media"/>
          </p:cNvPr>
          <p:cNvPicPr>
            <a:picLocks noRot="1" noChangeAspect="1"/>
          </p:cNvPicPr>
          <p:nvPr>
            <a:wavAudioFile r:embed="rId1" name="1. J'ai demandé à la lune  (Mix 2020)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4" name="musique.wav">
            <a:hlinkClick r:id="" action="ppaction://media"/>
          </p:cNvPr>
          <p:cNvPicPr>
            <a:picLocks noRot="1" noChangeAspect="1"/>
          </p:cNvPicPr>
          <p:nvPr>
            <a:wavAudioFile r:embed="rId2" name="musique.wav"/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1111_Modifié2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11113"/>
            <a:ext cx="91313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3915.wav">
            <a:hlinkClick r:id="" action="ppaction://media"/>
          </p:cNvPr>
          <p:cNvPicPr>
            <a:picLocks noRot="1" noChangeAspect="1"/>
          </p:cNvPicPr>
          <p:nvPr>
            <a:wavAudioFile r:embed="rId3" name="embrasse moi idio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825" y="6392834"/>
            <a:ext cx="627063" cy="212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28725"/>
            <a:ext cx="4392488" cy="403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1042988" y="836613"/>
            <a:ext cx="7058025" cy="5256212"/>
          </a:xfrm>
          <a:prstGeom prst="frame">
            <a:avLst>
              <a:gd name="adj1" fmla="val 3068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0" descr="C:\Users\JClaude\Desktop\indochine-sc-2001-2021 (FILEminimizer)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557338"/>
            <a:ext cx="3783013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JCL\Desktop\CD1.gif"/>
          <p:cNvPicPr>
            <a:picLocks noChangeAspect="1" noChangeArrowheads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786" y="342636"/>
            <a:ext cx="705128" cy="329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1111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11113"/>
            <a:ext cx="91313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58888" y="958850"/>
            <a:ext cx="6624637" cy="49403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843213" y="1530617"/>
            <a:ext cx="532765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01. J'ai Demandé À La Lune (mix 2020) (3:31)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02. Mao Boy (mix 2020) (4:25)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03. Le Grand Secret (mix 2020) (4:13)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04. Marilyn (mix 2020) (4:09)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05. </a:t>
            </a:r>
            <a:r>
              <a:rPr lang="fr-FR" sz="1200" b="1" dirty="0" err="1">
                <a:solidFill>
                  <a:srgbClr val="FFC000"/>
                </a:solidFill>
              </a:rPr>
              <a:t>Popstitute</a:t>
            </a:r>
            <a:r>
              <a:rPr lang="fr-FR" sz="1200" b="1" dirty="0">
                <a:solidFill>
                  <a:srgbClr val="FFC000"/>
                </a:solidFill>
              </a:rPr>
              <a:t> (mix 2020) (3:53)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06. </a:t>
            </a:r>
            <a:r>
              <a:rPr lang="fr-FR" sz="1200" b="1" dirty="0" err="1">
                <a:solidFill>
                  <a:srgbClr val="FFC000"/>
                </a:solidFill>
              </a:rPr>
              <a:t>Electrastar</a:t>
            </a:r>
            <a:r>
              <a:rPr lang="fr-FR" sz="1200" b="1" dirty="0">
                <a:solidFill>
                  <a:srgbClr val="FFC000"/>
                </a:solidFill>
              </a:rPr>
              <a:t> (mix 2020) (5:52)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07. Un Singe En Hiver (mix 2020) (4:34)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08. Alice &amp; </a:t>
            </a:r>
            <a:r>
              <a:rPr lang="fr-FR" sz="1200" b="1" dirty="0" err="1">
                <a:solidFill>
                  <a:srgbClr val="FFC000"/>
                </a:solidFill>
              </a:rPr>
              <a:t>June</a:t>
            </a:r>
            <a:r>
              <a:rPr lang="fr-FR" sz="1200" b="1" dirty="0">
                <a:solidFill>
                  <a:srgbClr val="FFC000"/>
                </a:solidFill>
              </a:rPr>
              <a:t> (mix 2020) (3:29)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09. </a:t>
            </a:r>
            <a:r>
              <a:rPr lang="fr-FR" sz="1200" b="1" dirty="0" err="1">
                <a:solidFill>
                  <a:srgbClr val="FFC000"/>
                </a:solidFill>
              </a:rPr>
              <a:t>Ladyboy</a:t>
            </a:r>
            <a:r>
              <a:rPr lang="fr-FR" sz="1200" b="1" dirty="0">
                <a:solidFill>
                  <a:srgbClr val="FFC000"/>
                </a:solidFill>
              </a:rPr>
              <a:t> (mix 2020) (3:44)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10. Adora (mix 2020) (3:36)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11. </a:t>
            </a:r>
            <a:r>
              <a:rPr lang="fr-FR" sz="1200" b="1" dirty="0" err="1">
                <a:solidFill>
                  <a:srgbClr val="FFC000"/>
                </a:solidFill>
              </a:rPr>
              <a:t>Pink</a:t>
            </a:r>
            <a:r>
              <a:rPr lang="fr-FR" sz="1200" b="1" dirty="0">
                <a:solidFill>
                  <a:srgbClr val="FFC000"/>
                </a:solidFill>
              </a:rPr>
              <a:t> Water (mix 2020) (4:08)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12. Crash Me (mix 2020) (4:19)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13. </a:t>
            </a:r>
            <a:r>
              <a:rPr lang="fr-FR" sz="1200" b="1" dirty="0" err="1">
                <a:solidFill>
                  <a:srgbClr val="FFC000"/>
                </a:solidFill>
              </a:rPr>
              <a:t>Little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Dolls</a:t>
            </a:r>
            <a:r>
              <a:rPr lang="fr-FR" sz="1200" b="1" dirty="0">
                <a:solidFill>
                  <a:srgbClr val="FFC000"/>
                </a:solidFill>
              </a:rPr>
              <a:t> (mix 2020) (4:38)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14. Play Boy (mix 2020) (2:49)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15. Le Lac (mix 2020) (3:29)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16. Un Ange À Ma Table (mix 2020) (4:11)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17. Le Dernier Jour (mix 2020) (4:09)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18. </a:t>
            </a:r>
            <a:r>
              <a:rPr lang="fr-FR" sz="1200" b="1" dirty="0" err="1">
                <a:solidFill>
                  <a:srgbClr val="FFC000"/>
                </a:solidFill>
              </a:rPr>
              <a:t>Memoria</a:t>
            </a:r>
            <a:r>
              <a:rPr lang="fr-FR" sz="1200" b="1" dirty="0">
                <a:solidFill>
                  <a:srgbClr val="FFC000"/>
                </a:solidFill>
              </a:rPr>
              <a:t> (mix 2020) (5:41)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19. </a:t>
            </a:r>
            <a:r>
              <a:rPr lang="fr-FR" sz="1200" b="1" dirty="0" err="1">
                <a:solidFill>
                  <a:srgbClr val="FFC000"/>
                </a:solidFill>
              </a:rPr>
              <a:t>College</a:t>
            </a:r>
            <a:r>
              <a:rPr lang="fr-FR" sz="1200" b="1" dirty="0">
                <a:solidFill>
                  <a:srgbClr val="FFC000"/>
                </a:solidFill>
              </a:rPr>
              <a:t> Boy (mix 2020) (4:51)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20. Black City Parade (mix 2020) (5:37)</a:t>
            </a:r>
          </a:p>
        </p:txBody>
      </p:sp>
      <p:pic>
        <p:nvPicPr>
          <p:cNvPr id="3077" name="Picture 64" descr="C:\Users\JClaude\Desktop\Indochine - Singles Collection 2001 - 2021 by angus\aaaa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175" y="3644900"/>
            <a:ext cx="4167188" cy="314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48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48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4646613"/>
            <a:ext cx="893763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603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1. J'ai demandé à la lune  (Mix 2020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2. Mao Boy  (Mix 2020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3. Le grand secret  (Mix 2020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4. Marilyn  (Mix 2020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5. Popstitute  (Mix 2020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6. Electrastar  (Mix 2020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7. Un singe en hiver  (Mix 2020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8. Alice &amp; June  (Mix 2020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9. Ladyboy  (Mix 2020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Adora  (Mix 2020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Pink Water  (Mix 2020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Crash Me  (Mix 2020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Little Dolls  (Mix 2020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Play Boy  (Mix 2020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Le lac  (Mix 2020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Un ange à ma table  (Mix 2020)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Le dernier jour  (Mix 2020)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Memoria  (Mix 2020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College Boy  (Mix 2020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Black City Parade  (Mix 2020)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5" descr="C:\Users\JClaude\Desktop\ccc_détouré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2751138"/>
            <a:ext cx="2273300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0" descr="C:\Users\JClaude\Desktop\indochine-sc-2001-2021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938" y="1558925"/>
            <a:ext cx="1358900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229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2024-05-16T08:47:27Z</dcterms:modified>
</cp:coreProperties>
</file>