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3" r:id="rId2"/>
    <p:sldId id="318" r:id="rId3"/>
    <p:sldId id="32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7OSdtaWnWAoD9ZmhIl8brA==" hashData="4Cy5ECtzo4g02YJveJwKKnSG1Z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FFFF"/>
    <a:srgbClr val="683400"/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904" autoAdjust="0"/>
    <p:restoredTop sz="94660"/>
  </p:normalViewPr>
  <p:slideViewPr>
    <p:cSldViewPr>
      <p:cViewPr>
        <p:scale>
          <a:sx n="82" d="100"/>
          <a:sy n="82" d="100"/>
        </p:scale>
        <p:origin x="-1190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0491604-1981-43CC-ADB6-2835F7F1B3F5}" type="datetimeFigureOut">
              <a:rPr lang="fr-FR"/>
              <a:pPr>
                <a:defRPr/>
              </a:pPr>
              <a:t>06/05/2024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575E485-A956-4B9A-B47A-9D014ABC7F2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89596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43D320B-7CE7-4B3F-802E-79D2BF010F8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B9D24A5-F5F2-44C2-8E76-000ED56A352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8CF9F34-C6D4-40B1-9219-F53B2DD589A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29185B-EC3C-407D-B981-9C803144931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04458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5DBA14-74F7-4D45-B3E0-3B8ACC4BA39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17722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E55B6B-63A2-468C-9E97-4D2DCD11851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46083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FF784B-0701-45E6-BC1D-0B9362A98D1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71296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C7205D-6B8D-4DA3-BC1B-C3C0E9B8258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23786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0492DF-3901-4B21-956C-13BB44603E2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46144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02BB92-0AB6-4EF4-8438-C80B842D8D9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33477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575724-5E01-4ED3-9ED2-85E90AD99E0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88937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7135B0-9811-4917-B713-4D95610DC5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32918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14C1F2-6A44-4E6D-9AFB-775882CE118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13010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970049-2165-40BA-8F62-45AAE236F8A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92151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chemeClr val="bg2">
                <a:lumMod val="75000"/>
              </a:schemeClr>
            </a:gs>
            <a:gs pos="89171">
              <a:schemeClr val="tx2">
                <a:lumMod val="90000"/>
              </a:schemeClr>
            </a:gs>
            <a:gs pos="68000">
              <a:srgbClr val="25FFFF"/>
            </a:gs>
            <a:gs pos="84584">
              <a:schemeClr val="tx2">
                <a:lumMod val="50000"/>
              </a:schemeClr>
            </a:gs>
            <a:gs pos="77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5B835F9-5684-4825-A40F-80CEC93DA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gif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7.gif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jpeg"/><Relationship Id="rId18" Type="http://schemas.openxmlformats.org/officeDocument/2006/relationships/audio" Target="../media/audio5.wav"/><Relationship Id="rId26" Type="http://schemas.openxmlformats.org/officeDocument/2006/relationships/audio" Target="../media/audio9.wav"/><Relationship Id="rId39" Type="http://schemas.openxmlformats.org/officeDocument/2006/relationships/image" Target="../media/image33.jpeg"/><Relationship Id="rId21" Type="http://schemas.openxmlformats.org/officeDocument/2006/relationships/image" Target="../media/image24.jpeg"/><Relationship Id="rId34" Type="http://schemas.openxmlformats.org/officeDocument/2006/relationships/audio" Target="../media/audio13.wav"/><Relationship Id="rId42" Type="http://schemas.openxmlformats.org/officeDocument/2006/relationships/audio" Target="../media/audio17.wav"/><Relationship Id="rId47" Type="http://schemas.openxmlformats.org/officeDocument/2006/relationships/image" Target="../media/image39.jpeg"/><Relationship Id="rId50" Type="http://schemas.microsoft.com/office/2007/relationships/hdphoto" Target="../media/hdphoto1.wdp"/><Relationship Id="rId55" Type="http://schemas.openxmlformats.org/officeDocument/2006/relationships/image" Target="../media/image45.png"/><Relationship Id="rId63" Type="http://schemas.openxmlformats.org/officeDocument/2006/relationships/image" Target="../media/image50.png"/><Relationship Id="rId68" Type="http://schemas.openxmlformats.org/officeDocument/2006/relationships/image" Target="../media/image55.gif"/><Relationship Id="rId76" Type="http://schemas.openxmlformats.org/officeDocument/2006/relationships/image" Target="../media/image62.png"/><Relationship Id="rId7" Type="http://schemas.openxmlformats.org/officeDocument/2006/relationships/image" Target="../media/image15.gif"/><Relationship Id="rId71" Type="http://schemas.openxmlformats.org/officeDocument/2006/relationships/image" Target="../media/image57.jpe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4.wav"/><Relationship Id="rId29" Type="http://schemas.openxmlformats.org/officeDocument/2006/relationships/image" Target="../media/image28.jpeg"/><Relationship Id="rId11" Type="http://schemas.openxmlformats.org/officeDocument/2006/relationships/image" Target="../media/image19.png"/><Relationship Id="rId24" Type="http://schemas.openxmlformats.org/officeDocument/2006/relationships/audio" Target="../media/audio8.wav"/><Relationship Id="rId32" Type="http://schemas.openxmlformats.org/officeDocument/2006/relationships/audio" Target="../media/audio12.wav"/><Relationship Id="rId37" Type="http://schemas.openxmlformats.org/officeDocument/2006/relationships/image" Target="../media/image32.jpeg"/><Relationship Id="rId40" Type="http://schemas.openxmlformats.org/officeDocument/2006/relationships/audio" Target="../media/audio16.wav"/><Relationship Id="rId45" Type="http://schemas.openxmlformats.org/officeDocument/2006/relationships/image" Target="../media/image37.gif"/><Relationship Id="rId53" Type="http://schemas.microsoft.com/office/2007/relationships/hdphoto" Target="../media/hdphoto2.wdp"/><Relationship Id="rId58" Type="http://schemas.microsoft.com/office/2007/relationships/hdphoto" Target="../media/hdphoto4.wdp"/><Relationship Id="rId66" Type="http://schemas.openxmlformats.org/officeDocument/2006/relationships/image" Target="../media/image53.jpeg"/><Relationship Id="rId74" Type="http://schemas.openxmlformats.org/officeDocument/2006/relationships/image" Target="../media/image60.jpeg"/><Relationship Id="rId5" Type="http://schemas.openxmlformats.org/officeDocument/2006/relationships/image" Target="../media/image7.gif"/><Relationship Id="rId15" Type="http://schemas.openxmlformats.org/officeDocument/2006/relationships/image" Target="../media/image21.jpeg"/><Relationship Id="rId23" Type="http://schemas.openxmlformats.org/officeDocument/2006/relationships/image" Target="../media/image25.jpeg"/><Relationship Id="rId28" Type="http://schemas.openxmlformats.org/officeDocument/2006/relationships/audio" Target="../media/audio10.wav"/><Relationship Id="rId36" Type="http://schemas.openxmlformats.org/officeDocument/2006/relationships/audio" Target="../media/audio14.wav"/><Relationship Id="rId49" Type="http://schemas.openxmlformats.org/officeDocument/2006/relationships/image" Target="../media/image41.png"/><Relationship Id="rId57" Type="http://schemas.openxmlformats.org/officeDocument/2006/relationships/image" Target="../media/image46.png"/><Relationship Id="rId61" Type="http://schemas.openxmlformats.org/officeDocument/2006/relationships/image" Target="../media/image48.png"/><Relationship Id="rId10" Type="http://schemas.openxmlformats.org/officeDocument/2006/relationships/image" Target="../media/image18.png"/><Relationship Id="rId19" Type="http://schemas.openxmlformats.org/officeDocument/2006/relationships/image" Target="../media/image23.jpeg"/><Relationship Id="rId31" Type="http://schemas.openxmlformats.org/officeDocument/2006/relationships/image" Target="../media/image29.jpeg"/><Relationship Id="rId44" Type="http://schemas.openxmlformats.org/officeDocument/2006/relationships/image" Target="../media/image36.png"/><Relationship Id="rId52" Type="http://schemas.openxmlformats.org/officeDocument/2006/relationships/image" Target="../media/image43.png"/><Relationship Id="rId60" Type="http://schemas.microsoft.com/office/2007/relationships/hdphoto" Target="../media/hdphoto5.wdp"/><Relationship Id="rId65" Type="http://schemas.openxmlformats.org/officeDocument/2006/relationships/image" Target="../media/image52.jpeg"/><Relationship Id="rId73" Type="http://schemas.openxmlformats.org/officeDocument/2006/relationships/image" Target="../media/image59.png"/><Relationship Id="rId78" Type="http://schemas.openxmlformats.org/officeDocument/2006/relationships/image" Target="../media/image63.png"/><Relationship Id="rId4" Type="http://schemas.openxmlformats.org/officeDocument/2006/relationships/image" Target="../media/image13.png"/><Relationship Id="rId9" Type="http://schemas.openxmlformats.org/officeDocument/2006/relationships/image" Target="../media/image17.png"/><Relationship Id="rId14" Type="http://schemas.openxmlformats.org/officeDocument/2006/relationships/audio" Target="../media/audio3.wav"/><Relationship Id="rId22" Type="http://schemas.openxmlformats.org/officeDocument/2006/relationships/audio" Target="../media/audio7.wav"/><Relationship Id="rId27" Type="http://schemas.openxmlformats.org/officeDocument/2006/relationships/image" Target="../media/image27.jpeg"/><Relationship Id="rId30" Type="http://schemas.openxmlformats.org/officeDocument/2006/relationships/audio" Target="../media/audio11.wav"/><Relationship Id="rId35" Type="http://schemas.openxmlformats.org/officeDocument/2006/relationships/image" Target="../media/image31.jpeg"/><Relationship Id="rId43" Type="http://schemas.openxmlformats.org/officeDocument/2006/relationships/image" Target="../media/image35.jpeg"/><Relationship Id="rId48" Type="http://schemas.openxmlformats.org/officeDocument/2006/relationships/image" Target="../media/image40.jpeg"/><Relationship Id="rId56" Type="http://schemas.microsoft.com/office/2007/relationships/hdphoto" Target="../media/hdphoto3.wdp"/><Relationship Id="rId64" Type="http://schemas.openxmlformats.org/officeDocument/2006/relationships/image" Target="../media/image51.jpeg"/><Relationship Id="rId69" Type="http://schemas.openxmlformats.org/officeDocument/2006/relationships/image" Target="../media/image56.jpeg"/><Relationship Id="rId77" Type="http://schemas.microsoft.com/office/2007/relationships/hdphoto" Target="../media/hdphoto6.wdp"/><Relationship Id="rId8" Type="http://schemas.openxmlformats.org/officeDocument/2006/relationships/image" Target="../media/image16.gif"/><Relationship Id="rId51" Type="http://schemas.openxmlformats.org/officeDocument/2006/relationships/image" Target="../media/image42.png"/><Relationship Id="rId72" Type="http://schemas.openxmlformats.org/officeDocument/2006/relationships/image" Target="../media/image58.jpeg"/><Relationship Id="rId3" Type="http://schemas.openxmlformats.org/officeDocument/2006/relationships/image" Target="../media/image12.png"/><Relationship Id="rId12" Type="http://schemas.openxmlformats.org/officeDocument/2006/relationships/audio" Target="../media/audio2.wav"/><Relationship Id="rId17" Type="http://schemas.openxmlformats.org/officeDocument/2006/relationships/image" Target="../media/image22.jpeg"/><Relationship Id="rId25" Type="http://schemas.openxmlformats.org/officeDocument/2006/relationships/image" Target="../media/image26.jpeg"/><Relationship Id="rId33" Type="http://schemas.openxmlformats.org/officeDocument/2006/relationships/image" Target="../media/image30.jpeg"/><Relationship Id="rId38" Type="http://schemas.openxmlformats.org/officeDocument/2006/relationships/audio" Target="../media/audio15.wav"/><Relationship Id="rId46" Type="http://schemas.openxmlformats.org/officeDocument/2006/relationships/image" Target="../media/image38.gif"/><Relationship Id="rId59" Type="http://schemas.openxmlformats.org/officeDocument/2006/relationships/image" Target="../media/image47.png"/><Relationship Id="rId67" Type="http://schemas.openxmlformats.org/officeDocument/2006/relationships/image" Target="../media/image54.png"/><Relationship Id="rId20" Type="http://schemas.openxmlformats.org/officeDocument/2006/relationships/audio" Target="../media/audio6.wav"/><Relationship Id="rId41" Type="http://schemas.openxmlformats.org/officeDocument/2006/relationships/image" Target="../media/image34.jpeg"/><Relationship Id="rId54" Type="http://schemas.openxmlformats.org/officeDocument/2006/relationships/image" Target="../media/image44.png"/><Relationship Id="rId62" Type="http://schemas.openxmlformats.org/officeDocument/2006/relationships/image" Target="../media/image49.gif"/><Relationship Id="rId70" Type="http://schemas.openxmlformats.org/officeDocument/2006/relationships/audio" Target="../media/audio18.wav"/><Relationship Id="rId75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2.wav">
            <a:hlinkClick r:id="" action="ppaction://media"/>
          </p:cNvPr>
          <p:cNvPicPr>
            <a:picLocks noRot="1" noChangeAspect="1"/>
          </p:cNvPicPr>
          <p:nvPr>
            <a:wavAudioFile r:embed="rId1" name="2.wav"/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3" descr="C:\Users\Solenn\Desktop\eeeeeee_Modifié (FILEminimizer)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8" y="179388"/>
            <a:ext cx="8823325" cy="656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C:\Users\Solenn\Desktop\ooo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765175"/>
            <a:ext cx="7345362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Solenn\Desktop\eeeeeee_Modifié (FILEminimizer)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341438"/>
            <a:ext cx="600075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6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1519" y="6204936"/>
            <a:ext cx="854537" cy="290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96975"/>
            <a:ext cx="6264275" cy="4535488"/>
          </a:xfrm>
          <a:prstGeom prst="frame">
            <a:avLst>
              <a:gd name="adj1" fmla="val 3068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7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7879" y="1857375"/>
            <a:ext cx="3328258" cy="31736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 descr="C:\Users\Solenn\Desktop\Marc Lavoine - Best Of (2009) (3CD Box Set)\Marc Lavoine - Best Of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382" y="1990353"/>
            <a:ext cx="2885636" cy="2940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5" descr="C:\Users\JCL\Desktop\cd3.gif"/>
          <p:cNvPicPr>
            <a:picLocks noChangeAspect="1" noChangeArrowheads="1" noCrop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8732" y="450326"/>
            <a:ext cx="677324" cy="301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2041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Solenn\Desktop\eeeeeee_Modifié (FILEminimizer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8" y="179388"/>
            <a:ext cx="8823325" cy="656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Solenn\Desktop\ooo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765175"/>
            <a:ext cx="7345362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2" descr="C:\Users\Solenn\Desktop\Marc Lavoine - Best Of (2009) (3CD Box Set)\back (FILEminimizer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500" y="1268761"/>
            <a:ext cx="6142843" cy="4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dre 9"/>
          <p:cNvSpPr/>
          <p:nvPr/>
        </p:nvSpPr>
        <p:spPr>
          <a:xfrm>
            <a:off x="1479377" y="1245037"/>
            <a:ext cx="6264275" cy="4536281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7463" y="3167856"/>
            <a:ext cx="1403350" cy="221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07975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2" name="1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34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4" name="2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3" descr="C:\Users\Marie-Jose\Desktop\NUMEROS JUKEBOX NOIR\3 (FILEminimizer).jpg">
            <a:hlinkClick r:id="" action="ppaction://noaction" highlightClick="1">
              <a:snd r:embed="rId16" name="3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4" descr="C:\Users\Marie-Jose\Desktop\NUMEROS JUKEBOX NOIR\4 (FILEminimizer).jpg">
            <a:hlinkClick r:id="" action="ppaction://noaction" highlightClick="1">
              <a:snd r:embed="rId18" name="4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422" y="3994101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20" name="5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2202" y="4286169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6" descr="C:\Users\Marie-Jose\Desktop\NUMEROS JUKEBOX NOIR\6 (FILEminimizer).jpg">
            <a:hlinkClick r:id="" action="ppaction://noaction" highlightClick="1">
              <a:snd r:embed="rId22" name="6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576763"/>
            <a:ext cx="5159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4" name="7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478631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8" descr="C:\Users\Marie-Jose\Desktop\NUMEROS JUKEBOX NOIR\8 (FILEminimizer).jpg">
            <a:hlinkClick r:id="" action="ppaction://noaction" highlightClick="1">
              <a:snd r:embed="rId26" name="8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51768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9" descr="C:\Users\Marie-Jose\Desktop\NUMEROS JUKEBOX NOIR\9 (FILEminimizer).jpg">
            <a:hlinkClick r:id="" action="ppaction://noaction" highlightClick="1">
              <a:snd r:embed="rId28" name="9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888" y="3127171"/>
            <a:ext cx="4572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0" descr="C:\Users\Marie-Jose\Desktop\NUMEROS JUKEBOX NOIR\10 (FILEminimizer).jpg">
            <a:hlinkClick r:id="" action="ppaction://noaction" highlightClick="1">
              <a:snd r:embed="rId30" name="10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3412789"/>
            <a:ext cx="4429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1" descr="C:\Users\Marie-Jose\Desktop\NUMEROS JUKEBOX NOIR\11 (FILEminimizer).jpg">
            <a:hlinkClick r:id="" action="ppaction://noaction" highlightClick="1">
              <a:snd r:embed="rId32" name="11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2" descr="C:\Users\Marie-Jose\Desktop\NUMEROS JUKEBOX NOIR\12 (FILEminimizer).jpg">
            <a:hlinkClick r:id="" action="ppaction://noaction" highlightClick="1">
              <a:snd r:embed="rId34" name="12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3" descr="C:\Users\Marie-Jose\Desktop\NUMEROS JUKEBOX NOIR\13 (FILEminimizer).jpg">
            <a:hlinkClick r:id="" action="ppaction://noaction" highlightClick="1">
              <a:snd r:embed="rId36" name="13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4664"/>
            <a:ext cx="431800" cy="238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4" descr="C:\Users\Marie-Jose\Desktop\NUMEROS JUKEBOX NOIR\14 (FILEminimizer).jpg">
            <a:hlinkClick r:id="" action="ppaction://noaction" highlightClick="1">
              <a:snd r:embed="rId38" name="14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76763"/>
            <a:ext cx="4762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5" descr="C:\Users\Marie-Jose\Desktop\NUMEROS JUKEBOX NOIR\15 (FILEminimizer).jpg">
            <a:hlinkClick r:id="" action="ppaction://noaction" highlightClick="1">
              <a:snd r:embed="rId40" name="15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6" descr="C:\Users\Marie-Jose\Desktop\NUMEROS JUKEBOX NOIR\16 (FILEminimizer).jpg">
            <a:hlinkClick r:id="" action="ppaction://noaction" highlightClick="1">
              <a:snd r:embed="rId42" name="16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572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1248" y="64150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150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8898" y="4903787"/>
            <a:ext cx="777002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789" y="4237038"/>
            <a:ext cx="583614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Image2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2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7" name="Image 10"/>
          <p:cNvPicPr>
            <a:picLocks noChangeAspect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702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1" name="Ellipse 70"/>
          <p:cNvSpPr/>
          <p:nvPr/>
        </p:nvSpPr>
        <p:spPr bwMode="auto">
          <a:xfrm rot="3669725">
            <a:off x="6820694" y="1562894"/>
            <a:ext cx="373062" cy="368300"/>
          </a:xfrm>
          <a:prstGeom prst="ellipse">
            <a:avLst/>
          </a:prstGeom>
          <a:blipFill dpi="0" rotWithShape="1">
            <a:blip r:embed="rId6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2" name="Cadre 71"/>
          <p:cNvSpPr/>
          <p:nvPr/>
        </p:nvSpPr>
        <p:spPr>
          <a:xfrm>
            <a:off x="3746500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600" y="268446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2" descr="G:\3 (FILEmi (1)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1200"/>
            <a:ext cx="1296987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tabe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Solenn\Desktop\Animation1.gif"/>
          <p:cNvPicPr>
            <a:picLocks noChangeAspect="1" noChangeArrowheads="1" noCrop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1526382"/>
            <a:ext cx="1348581" cy="1391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2" descr="C:\Users\Solenn\Desktop\Marc Lavoine - Best Of (2009) (3CD Box Set)\Marc Lavoine - Best Of.jpg"/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620" y="1904880"/>
            <a:ext cx="658139" cy="67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6842" y="3163887"/>
            <a:ext cx="37147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Cadre 66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66" name="Picture 17" descr="C:\Users\Marie-Jose\Desktop\NUMEROS JUKEBOX NOIR\17 (FILEminimizer).jpg">
            <a:hlinkClick r:id="" action="ppaction://noaction" highlightClick="1">
              <a:snd r:embed="rId70" name="17.wav"/>
            </a:hlinkClick>
          </p:cNvPr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7841" y="29069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christelle\Desktop\che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" descr="C:\Users\christelle\Desktop\che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7883" y="3869321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Solenn\Desktop\Image1.png"/>
          <p:cNvPicPr>
            <a:picLocks noChangeAspect="1" noChangeArrowheads="1"/>
          </p:cNvPicPr>
          <p:nvPr/>
        </p:nvPicPr>
        <p:blipFill>
          <a:blip r:embed="rId76">
            <a:extLst>
              <a:ext uri="{BEBA8EAE-BF5A-486C-A8C5-ECC9F3942E4B}">
                <a14:imgProps xmlns:a14="http://schemas.microsoft.com/office/drawing/2010/main">
                  <a14:imgLayer r:embed="rId7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7328" y="2940181"/>
            <a:ext cx="2013305" cy="29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69" descr="C:\Users\Jclaude\Desktop\Image1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5" y="5473700"/>
            <a:ext cx="6668914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Affichage à l'écran (4:3)</PresentationFormat>
  <Paragraphs>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2024-05-06T13:16:25Z</dcterms:modified>
</cp:coreProperties>
</file>