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3" r:id="rId2"/>
    <p:sldId id="318" r:id="rId3"/>
    <p:sldId id="32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Dky0T4Ly4p6XaYHGchO0g==" hashData="8P9db+C+XyV7RrJLc9LsTanYfQ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85" autoAdjust="0"/>
    <p:restoredTop sz="94660"/>
  </p:normalViewPr>
  <p:slideViewPr>
    <p:cSldViewPr>
      <p:cViewPr>
        <p:scale>
          <a:sx n="85" d="100"/>
          <a:sy n="85" d="100"/>
        </p:scale>
        <p:origin x="-1114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491604-1981-43CC-ADB6-2835F7F1B3F5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575E485-A956-4B9A-B47A-9D014ABC7F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9596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3D320B-7CE7-4B3F-802E-79D2BF010F8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9D24A5-F5F2-44C2-8E76-000ED56A352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8CF9F34-C6D4-40B1-9219-F53B2DD589A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9185B-EC3C-407D-B981-9C80314493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4458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DBA14-74F7-4D45-B3E0-3B8ACC4BA3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7722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55B6B-63A2-468C-9E97-4D2DCD1185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6083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F784B-0701-45E6-BC1D-0B9362A98D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1296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7205D-6B8D-4DA3-BC1B-C3C0E9B825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3786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492DF-3901-4B21-956C-13BB44603E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6144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2BB92-0AB6-4EF4-8438-C80B842D8D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3477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75724-5E01-4ED3-9ED2-85E90AD99E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8937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135B0-9811-4917-B713-4D95610DC5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2918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4C1F2-6A44-4E6D-9AFB-775882CE11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3010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70049-2165-40BA-8F62-45AAE236F8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2151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bg2">
                <a:lumMod val="75000"/>
              </a:schemeClr>
            </a:gs>
            <a:gs pos="89171">
              <a:schemeClr val="tx2">
                <a:lumMod val="90000"/>
              </a:schemeClr>
            </a:gs>
            <a:gs pos="68000">
              <a:srgbClr val="25FFFF"/>
            </a:gs>
            <a:gs pos="84584">
              <a:schemeClr val="tx2">
                <a:lumMod val="50000"/>
              </a:schemeClr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5B835F9-5684-4825-A40F-80CEC93DA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7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openxmlformats.org/officeDocument/2006/relationships/image" Target="../media/image39.jpeg"/><Relationship Id="rId50" Type="http://schemas.microsoft.com/office/2007/relationships/hdphoto" Target="../media/hdphoto1.wdp"/><Relationship Id="rId55" Type="http://schemas.openxmlformats.org/officeDocument/2006/relationships/image" Target="../media/image45.png"/><Relationship Id="rId63" Type="http://schemas.openxmlformats.org/officeDocument/2006/relationships/image" Target="../media/image50.png"/><Relationship Id="rId68" Type="http://schemas.openxmlformats.org/officeDocument/2006/relationships/image" Target="../media/image55.png"/><Relationship Id="rId76" Type="http://schemas.openxmlformats.org/officeDocument/2006/relationships/image" Target="../media/image61.jpeg"/><Relationship Id="rId7" Type="http://schemas.openxmlformats.org/officeDocument/2006/relationships/image" Target="../media/image15.gif"/><Relationship Id="rId71" Type="http://schemas.openxmlformats.org/officeDocument/2006/relationships/image" Target="../media/image58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2.jpeg"/><Relationship Id="rId40" Type="http://schemas.openxmlformats.org/officeDocument/2006/relationships/audio" Target="../media/audio16.wav"/><Relationship Id="rId45" Type="http://schemas.openxmlformats.org/officeDocument/2006/relationships/image" Target="../media/image37.gif"/><Relationship Id="rId53" Type="http://schemas.microsoft.com/office/2007/relationships/hdphoto" Target="../media/hdphoto2.wdp"/><Relationship Id="rId58" Type="http://schemas.microsoft.com/office/2007/relationships/hdphoto" Target="../media/hdphoto4.wdp"/><Relationship Id="rId66" Type="http://schemas.openxmlformats.org/officeDocument/2006/relationships/image" Target="../media/image53.jpeg"/><Relationship Id="rId74" Type="http://schemas.openxmlformats.org/officeDocument/2006/relationships/audio" Target="../media/audio19.wav"/><Relationship Id="rId79" Type="http://schemas.openxmlformats.org/officeDocument/2006/relationships/image" Target="../media/image64.jpeg"/><Relationship Id="rId5" Type="http://schemas.openxmlformats.org/officeDocument/2006/relationships/image" Target="../media/image7.gif"/><Relationship Id="rId61" Type="http://schemas.openxmlformats.org/officeDocument/2006/relationships/image" Target="../media/image48.png"/><Relationship Id="rId82" Type="http://schemas.openxmlformats.org/officeDocument/2006/relationships/image" Target="../media/image66.png"/><Relationship Id="rId10" Type="http://schemas.openxmlformats.org/officeDocument/2006/relationships/image" Target="../media/image18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6.png"/><Relationship Id="rId52" Type="http://schemas.openxmlformats.org/officeDocument/2006/relationships/image" Target="../media/image43.png"/><Relationship Id="rId60" Type="http://schemas.microsoft.com/office/2007/relationships/hdphoto" Target="../media/hdphoto5.wdp"/><Relationship Id="rId65" Type="http://schemas.openxmlformats.org/officeDocument/2006/relationships/image" Target="../media/image52.jpeg"/><Relationship Id="rId73" Type="http://schemas.openxmlformats.org/officeDocument/2006/relationships/image" Target="../media/image59.jpeg"/><Relationship Id="rId78" Type="http://schemas.openxmlformats.org/officeDocument/2006/relationships/image" Target="../media/image63.jpeg"/><Relationship Id="rId81" Type="http://schemas.microsoft.com/office/2007/relationships/hdphoto" Target="../media/hdphoto6.wdp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7.jpeg"/><Relationship Id="rId30" Type="http://schemas.openxmlformats.org/officeDocument/2006/relationships/audio" Target="../media/audio11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image" Target="../media/image40.jpeg"/><Relationship Id="rId56" Type="http://schemas.microsoft.com/office/2007/relationships/hdphoto" Target="../media/hdphoto3.wdp"/><Relationship Id="rId64" Type="http://schemas.openxmlformats.org/officeDocument/2006/relationships/image" Target="../media/image51.jpeg"/><Relationship Id="rId69" Type="http://schemas.openxmlformats.org/officeDocument/2006/relationships/image" Target="../media/image56.png"/><Relationship Id="rId77" Type="http://schemas.openxmlformats.org/officeDocument/2006/relationships/image" Target="../media/image62.png"/><Relationship Id="rId8" Type="http://schemas.openxmlformats.org/officeDocument/2006/relationships/image" Target="../media/image16.gif"/><Relationship Id="rId51" Type="http://schemas.openxmlformats.org/officeDocument/2006/relationships/image" Target="../media/image42.png"/><Relationship Id="rId72" Type="http://schemas.openxmlformats.org/officeDocument/2006/relationships/audio" Target="../media/audio18.wav"/><Relationship Id="rId80" Type="http://schemas.openxmlformats.org/officeDocument/2006/relationships/image" Target="../media/image65.png"/><Relationship Id="rId3" Type="http://schemas.openxmlformats.org/officeDocument/2006/relationships/image" Target="../media/image12.png"/><Relationship Id="rId12" Type="http://schemas.openxmlformats.org/officeDocument/2006/relationships/audio" Target="../media/audio2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5.wav"/><Relationship Id="rId46" Type="http://schemas.openxmlformats.org/officeDocument/2006/relationships/image" Target="../media/image38.gif"/><Relationship Id="rId59" Type="http://schemas.openxmlformats.org/officeDocument/2006/relationships/image" Target="../media/image47.png"/><Relationship Id="rId67" Type="http://schemas.openxmlformats.org/officeDocument/2006/relationships/image" Target="../media/image54.jpeg"/><Relationship Id="rId20" Type="http://schemas.openxmlformats.org/officeDocument/2006/relationships/audio" Target="../media/audio6.wav"/><Relationship Id="rId41" Type="http://schemas.openxmlformats.org/officeDocument/2006/relationships/image" Target="../media/image34.jpeg"/><Relationship Id="rId54" Type="http://schemas.openxmlformats.org/officeDocument/2006/relationships/image" Target="../media/image44.png"/><Relationship Id="rId62" Type="http://schemas.openxmlformats.org/officeDocument/2006/relationships/image" Target="../media/image49.gif"/><Relationship Id="rId70" Type="http://schemas.openxmlformats.org/officeDocument/2006/relationships/image" Target="../media/image57.gif"/><Relationship Id="rId7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openxmlformats.org/officeDocument/2006/relationships/image" Target="../media/image41.png"/><Relationship Id="rId57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.wav">
            <a:hlinkClick r:id="" action="ppaction://media"/>
          </p:cNvPr>
          <p:cNvPicPr>
            <a:picLocks noRot="1" noChangeAspect="1"/>
          </p:cNvPicPr>
          <p:nvPr>
            <a:wavAudioFile r:embed="rId1" name="2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3" descr="C:\Users\Solenn\Desktop\eeeeeee_Modifié (FILEminimizer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79388"/>
            <a:ext cx="8823325" cy="656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Users\Solenn\Desktop\ooo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765175"/>
            <a:ext cx="73453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eeeeeee_Modifié (FILEminimizer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341438"/>
            <a:ext cx="60007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65850"/>
            <a:ext cx="759920" cy="258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96975"/>
            <a:ext cx="6264275" cy="4535488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879" y="1857375"/>
            <a:ext cx="3328258" cy="3173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Solenn\Desktop\Marc Lavoine - Best Of (2009) (3CD Box Set)\Marc Lavoine - Best Of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382" y="1990353"/>
            <a:ext cx="2885636" cy="2940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C:\Users\JCL\Desktop\cd2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431" y="278831"/>
            <a:ext cx="698500" cy="31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04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eeeeeee_Modifié (FILEminimizer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79388"/>
            <a:ext cx="8823325" cy="656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Solenn\Desktop\ooo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765175"/>
            <a:ext cx="73453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476375" y="1196975"/>
            <a:ext cx="6264275" cy="4535488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2" descr="C:\Users\Solenn\Desktop\Marc Lavoine - Best Of (2009) (3CD Box Set)\back (FILEminimizer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341438"/>
            <a:ext cx="5880100" cy="425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463" y="3167856"/>
            <a:ext cx="1403350" cy="221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797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1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4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2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3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4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422" y="3994101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5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202" y="4286169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6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5767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7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478631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6" name="8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8" name="9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88" y="3127171"/>
            <a:ext cx="4572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30" name="10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3412789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32" name="11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34" name="12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3" descr="C:\Users\Marie-Jose\Desktop\NUMEROS JUKEBOX NOIR\13 (FILEminimizer).jpg">
            <a:hlinkClick r:id="" action="ppaction://noaction" highlightClick="1">
              <a:snd r:embed="rId36" name="13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4"/>
            <a:ext cx="431800" cy="238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4" descr="C:\Users\Marie-Jose\Desktop\NUMEROS JUKEBOX NOIR\14 (FILEminimizer).jpg">
            <a:hlinkClick r:id="" action="ppaction://noaction" highlightClick="1">
              <a:snd r:embed="rId38" name="14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5" descr="C:\Users\Marie-Jose\Desktop\NUMEROS JUKEBOX NOIR\15 (FILEminimizer).jpg">
            <a:hlinkClick r:id="" action="ppaction://noaction" highlightClick="1">
              <a:snd r:embed="rId40" name="15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6" descr="C:\Users\Marie-Jose\Desktop\NUMEROS JUKEBOX NOIR\16 (FILEminimizer).jpg">
            <a:hlinkClick r:id="" action="ppaction://noaction" highlightClick="1">
              <a:snd r:embed="rId42" name="16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38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038" y="4866731"/>
            <a:ext cx="804862" cy="1070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7" y="4238576"/>
            <a:ext cx="590016" cy="17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02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3933825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Ellipse 70"/>
          <p:cNvSpPr/>
          <p:nvPr/>
        </p:nvSpPr>
        <p:spPr bwMode="auto">
          <a:xfrm rot="3669725">
            <a:off x="6820694" y="1562894"/>
            <a:ext cx="373062" cy="368300"/>
          </a:xfrm>
          <a:prstGeom prst="ellipse">
            <a:avLst/>
          </a:prstGeom>
          <a:blipFill dpi="0" rotWithShape="1"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2" name="Cadre 71"/>
          <p:cNvSpPr/>
          <p:nvPr/>
        </p:nvSpPr>
        <p:spPr>
          <a:xfrm>
            <a:off x="3746500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268446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G:\3 (FILEmi (1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1200"/>
            <a:ext cx="1296987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JClaude\Desktop\fago3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tab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Solenn\Desktop\Animation1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526382"/>
            <a:ext cx="1348581" cy="139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C:\Users\Solenn\Desktop\Marc Lavoine - Best Of (2009) (3CD Box Set)\Marc Lavoine - Best Of.jp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620" y="1904880"/>
            <a:ext cx="658139" cy="67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842" y="3163887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6" name="Picture 17" descr="C:\Users\Marie-Jose\Desktop\NUMEROS JUKEBOX NOIR\17 (FILEminimizer).jpg">
            <a:hlinkClick r:id="" action="ppaction://noaction" highlightClick="1">
              <a:snd r:embed="rId72" name="17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648" y="29069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18" descr="C:\Users\Marie-Jose\Desktop\NUMEROS JUKEBOX NOIR\18 (FILEminimizer).jpg">
            <a:hlinkClick r:id="" action="ppaction://noaction" highlightClick="1">
              <a:snd r:embed="rId74" name="18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723" y="2906950"/>
            <a:ext cx="462087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731" y="3873967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229" y="2969038"/>
            <a:ext cx="2020741" cy="300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5473700"/>
            <a:ext cx="6668914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2024-05-06T13:06:59Z</dcterms:modified>
</cp:coreProperties>
</file>