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9" r:id="rId3"/>
    <p:sldId id="283" r:id="rId4"/>
    <p:sldId id="284" r:id="rId5"/>
    <p:sldId id="282" r:id="rId6"/>
    <p:sldId id="281" r:id="rId7"/>
    <p:sldId id="280" r:id="rId8"/>
    <p:sldId id="279" r:id="rId9"/>
    <p:sldId id="278" r:id="rId10"/>
    <p:sldId id="277" r:id="rId11"/>
    <p:sldId id="276" r:id="rId12"/>
    <p:sldId id="275" r:id="rId13"/>
    <p:sldId id="274" r:id="rId14"/>
    <p:sldId id="273" r:id="rId15"/>
    <p:sldId id="272" r:id="rId16"/>
    <p:sldId id="271" r:id="rId17"/>
    <p:sldId id="268" r:id="rId18"/>
    <p:sldId id="270" r:id="rId19"/>
    <p:sldId id="269" r:id="rId20"/>
    <p:sldId id="267" r:id="rId21"/>
    <p:sldId id="266" r:id="rId22"/>
    <p:sldId id="265" r:id="rId23"/>
    <p:sldId id="264" r:id="rId24"/>
    <p:sldId id="263" r:id="rId25"/>
    <p:sldId id="262" r:id="rId26"/>
    <p:sldId id="261" r:id="rId27"/>
    <p:sldId id="260" r:id="rId28"/>
    <p:sldId id="258"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4" d="100"/>
          <a:sy n="74" d="100"/>
        </p:scale>
        <p:origin x="69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10C09-C76A-49E7-8481-A2A707903180}" type="datetimeFigureOut">
              <a:rPr lang="fr-FR" smtClean="0"/>
              <a:t>06/06/2024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6C3599-AD4B-4E86-A44A-604D2E5FA06D}" type="slidenum">
              <a:rPr lang="fr-FR" smtClean="0"/>
              <a:t>‹N°›</a:t>
            </a:fld>
            <a:endParaRPr lang="fr-FR"/>
          </a:p>
        </p:txBody>
      </p:sp>
    </p:spTree>
    <p:extLst>
      <p:ext uri="{BB962C8B-B14F-4D97-AF65-F5344CB8AC3E}">
        <p14:creationId xmlns:p14="http://schemas.microsoft.com/office/powerpoint/2010/main" val="19363521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136C3599-AD4B-4E86-A44A-604D2E5FA06D}" type="slidenum">
              <a:rPr lang="fr-FR" smtClean="0"/>
              <a:t>16</a:t>
            </a:fld>
            <a:endParaRPr lang="fr-FR"/>
          </a:p>
        </p:txBody>
      </p:sp>
    </p:spTree>
    <p:extLst>
      <p:ext uri="{BB962C8B-B14F-4D97-AF65-F5344CB8AC3E}">
        <p14:creationId xmlns:p14="http://schemas.microsoft.com/office/powerpoint/2010/main" val="1182640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136C3599-AD4B-4E86-A44A-604D2E5FA06D}" type="slidenum">
              <a:rPr lang="fr-FR" smtClean="0"/>
              <a:t>24</a:t>
            </a:fld>
            <a:endParaRPr lang="fr-FR"/>
          </a:p>
        </p:txBody>
      </p:sp>
    </p:spTree>
    <p:extLst>
      <p:ext uri="{BB962C8B-B14F-4D97-AF65-F5344CB8AC3E}">
        <p14:creationId xmlns:p14="http://schemas.microsoft.com/office/powerpoint/2010/main" val="12377349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702182-715C-8482-A674-4E058FE3017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36C5A8B-334D-0E8D-555E-A6F7257C132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A037B24-5CE7-639D-F1D4-1F961048454D}"/>
              </a:ext>
            </a:extLst>
          </p:cNvPr>
          <p:cNvSpPr>
            <a:spLocks noGrp="1"/>
          </p:cNvSpPr>
          <p:nvPr>
            <p:ph type="dt" sz="half" idx="10"/>
          </p:nvPr>
        </p:nvSpPr>
        <p:spPr/>
        <p:txBody>
          <a:bodyPr/>
          <a:lstStyle/>
          <a:p>
            <a:fld id="{D70B9CF4-F309-4E8E-AC61-FA395266B50F}" type="datetimeFigureOut">
              <a:rPr lang="fr-FR" smtClean="0"/>
              <a:t>06/06/2024</a:t>
            </a:fld>
            <a:endParaRPr lang="fr-FR"/>
          </a:p>
        </p:txBody>
      </p:sp>
      <p:sp>
        <p:nvSpPr>
          <p:cNvPr id="5" name="Espace réservé du pied de page 4">
            <a:extLst>
              <a:ext uri="{FF2B5EF4-FFF2-40B4-BE49-F238E27FC236}">
                <a16:creationId xmlns:a16="http://schemas.microsoft.com/office/drawing/2014/main" id="{A3DFC1FE-86F9-0BEC-AA39-625367D6351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46B2A0C-54E4-F5B2-E074-BC4653DBEBFE}"/>
              </a:ext>
            </a:extLst>
          </p:cNvPr>
          <p:cNvSpPr>
            <a:spLocks noGrp="1"/>
          </p:cNvSpPr>
          <p:nvPr>
            <p:ph type="sldNum" sz="quarter" idx="12"/>
          </p:nvPr>
        </p:nvSpPr>
        <p:spPr/>
        <p:txBody>
          <a:bodyPr/>
          <a:lstStyle/>
          <a:p>
            <a:fld id="{1282D401-D364-48D1-AA24-6B74D8BCF486}" type="slidenum">
              <a:rPr lang="fr-FR" smtClean="0"/>
              <a:t>‹N°›</a:t>
            </a:fld>
            <a:endParaRPr lang="fr-FR"/>
          </a:p>
        </p:txBody>
      </p:sp>
    </p:spTree>
    <p:extLst>
      <p:ext uri="{BB962C8B-B14F-4D97-AF65-F5344CB8AC3E}">
        <p14:creationId xmlns:p14="http://schemas.microsoft.com/office/powerpoint/2010/main" val="143517536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BD2C33-B8F7-BD08-0214-C638D2D3057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0D659D3-80A6-0BA6-A720-DF380285735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1064AD8-C140-DEE5-1B99-D3F82073F07E}"/>
              </a:ext>
            </a:extLst>
          </p:cNvPr>
          <p:cNvSpPr>
            <a:spLocks noGrp="1"/>
          </p:cNvSpPr>
          <p:nvPr>
            <p:ph type="dt" sz="half" idx="10"/>
          </p:nvPr>
        </p:nvSpPr>
        <p:spPr/>
        <p:txBody>
          <a:bodyPr/>
          <a:lstStyle/>
          <a:p>
            <a:fld id="{D70B9CF4-F309-4E8E-AC61-FA395266B50F}" type="datetimeFigureOut">
              <a:rPr lang="fr-FR" smtClean="0"/>
              <a:t>06/06/2024</a:t>
            </a:fld>
            <a:endParaRPr lang="fr-FR"/>
          </a:p>
        </p:txBody>
      </p:sp>
      <p:sp>
        <p:nvSpPr>
          <p:cNvPr id="5" name="Espace réservé du pied de page 4">
            <a:extLst>
              <a:ext uri="{FF2B5EF4-FFF2-40B4-BE49-F238E27FC236}">
                <a16:creationId xmlns:a16="http://schemas.microsoft.com/office/drawing/2014/main" id="{AEC829D9-8B7C-466C-AA3A-031B19EDC32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CA7B257-BCD4-66F7-6EDE-46A17F95F460}"/>
              </a:ext>
            </a:extLst>
          </p:cNvPr>
          <p:cNvSpPr>
            <a:spLocks noGrp="1"/>
          </p:cNvSpPr>
          <p:nvPr>
            <p:ph type="sldNum" sz="quarter" idx="12"/>
          </p:nvPr>
        </p:nvSpPr>
        <p:spPr/>
        <p:txBody>
          <a:bodyPr/>
          <a:lstStyle/>
          <a:p>
            <a:fld id="{1282D401-D364-48D1-AA24-6B74D8BCF486}" type="slidenum">
              <a:rPr lang="fr-FR" smtClean="0"/>
              <a:t>‹N°›</a:t>
            </a:fld>
            <a:endParaRPr lang="fr-FR"/>
          </a:p>
        </p:txBody>
      </p:sp>
    </p:spTree>
    <p:extLst>
      <p:ext uri="{BB962C8B-B14F-4D97-AF65-F5344CB8AC3E}">
        <p14:creationId xmlns:p14="http://schemas.microsoft.com/office/powerpoint/2010/main" val="4090902322"/>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97CA37-CFAF-9DF9-EFF0-458FF0BC77B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1DFCC0F-6D0C-93E2-38B8-3A4B6117C03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27ED5D0-3F22-7DC1-1C95-5943956800E5}"/>
              </a:ext>
            </a:extLst>
          </p:cNvPr>
          <p:cNvSpPr>
            <a:spLocks noGrp="1"/>
          </p:cNvSpPr>
          <p:nvPr>
            <p:ph type="dt" sz="half" idx="10"/>
          </p:nvPr>
        </p:nvSpPr>
        <p:spPr/>
        <p:txBody>
          <a:bodyPr/>
          <a:lstStyle/>
          <a:p>
            <a:fld id="{D70B9CF4-F309-4E8E-AC61-FA395266B50F}" type="datetimeFigureOut">
              <a:rPr lang="fr-FR" smtClean="0"/>
              <a:t>06/06/2024</a:t>
            </a:fld>
            <a:endParaRPr lang="fr-FR"/>
          </a:p>
        </p:txBody>
      </p:sp>
      <p:sp>
        <p:nvSpPr>
          <p:cNvPr id="5" name="Espace réservé du pied de page 4">
            <a:extLst>
              <a:ext uri="{FF2B5EF4-FFF2-40B4-BE49-F238E27FC236}">
                <a16:creationId xmlns:a16="http://schemas.microsoft.com/office/drawing/2014/main" id="{FFA91EB9-D4E9-0808-31C8-6531BCAD956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9BC056F-61AD-1B28-461B-7DC7234C52DF}"/>
              </a:ext>
            </a:extLst>
          </p:cNvPr>
          <p:cNvSpPr>
            <a:spLocks noGrp="1"/>
          </p:cNvSpPr>
          <p:nvPr>
            <p:ph type="sldNum" sz="quarter" idx="12"/>
          </p:nvPr>
        </p:nvSpPr>
        <p:spPr/>
        <p:txBody>
          <a:bodyPr/>
          <a:lstStyle/>
          <a:p>
            <a:fld id="{1282D401-D364-48D1-AA24-6B74D8BCF486}" type="slidenum">
              <a:rPr lang="fr-FR" smtClean="0"/>
              <a:t>‹N°›</a:t>
            </a:fld>
            <a:endParaRPr lang="fr-FR"/>
          </a:p>
        </p:txBody>
      </p:sp>
    </p:spTree>
    <p:extLst>
      <p:ext uri="{BB962C8B-B14F-4D97-AF65-F5344CB8AC3E}">
        <p14:creationId xmlns:p14="http://schemas.microsoft.com/office/powerpoint/2010/main" val="3274683858"/>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3C3B8C-85F7-A729-6079-96948B08864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A0059F3-C18C-BC55-0D26-D6CABA628EE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77EAB6C-A37D-6095-FAEC-D4E309DF20A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DF06365-ED44-6C03-4D3B-9BA28FC6F1AF}"/>
              </a:ext>
            </a:extLst>
          </p:cNvPr>
          <p:cNvSpPr>
            <a:spLocks noGrp="1"/>
          </p:cNvSpPr>
          <p:nvPr>
            <p:ph type="dt" sz="half" idx="10"/>
          </p:nvPr>
        </p:nvSpPr>
        <p:spPr/>
        <p:txBody>
          <a:bodyPr/>
          <a:lstStyle/>
          <a:p>
            <a:fld id="{D70B9CF4-F309-4E8E-AC61-FA395266B50F}" type="datetimeFigureOut">
              <a:rPr lang="fr-FR" smtClean="0"/>
              <a:t>06/06/2024</a:t>
            </a:fld>
            <a:endParaRPr lang="fr-FR"/>
          </a:p>
        </p:txBody>
      </p:sp>
      <p:sp>
        <p:nvSpPr>
          <p:cNvPr id="6" name="Espace réservé du pied de page 5">
            <a:extLst>
              <a:ext uri="{FF2B5EF4-FFF2-40B4-BE49-F238E27FC236}">
                <a16:creationId xmlns:a16="http://schemas.microsoft.com/office/drawing/2014/main" id="{954A7929-AFC4-98CB-120F-EF120630404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749AD81-6A4A-8BC8-E165-F8E75D2E02C5}"/>
              </a:ext>
            </a:extLst>
          </p:cNvPr>
          <p:cNvSpPr>
            <a:spLocks noGrp="1"/>
          </p:cNvSpPr>
          <p:nvPr>
            <p:ph type="sldNum" sz="quarter" idx="12"/>
          </p:nvPr>
        </p:nvSpPr>
        <p:spPr/>
        <p:txBody>
          <a:bodyPr/>
          <a:lstStyle/>
          <a:p>
            <a:fld id="{1282D401-D364-48D1-AA24-6B74D8BCF486}" type="slidenum">
              <a:rPr lang="fr-FR" smtClean="0"/>
              <a:t>‹N°›</a:t>
            </a:fld>
            <a:endParaRPr lang="fr-FR"/>
          </a:p>
        </p:txBody>
      </p:sp>
    </p:spTree>
    <p:extLst>
      <p:ext uri="{BB962C8B-B14F-4D97-AF65-F5344CB8AC3E}">
        <p14:creationId xmlns:p14="http://schemas.microsoft.com/office/powerpoint/2010/main" val="4054979788"/>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9E578F-CEC1-F1E6-9B55-7BFD97DBAA4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4F9DDDA-29A9-F210-0505-59CD90B21C0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F315001-7220-A3E1-71B8-2019ABC920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A12D9CB-9C7F-3C89-BC33-5E4F0B10C86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9F363F7-0AF5-08FD-0BE1-0AD91D4B51F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ACB95CC-AD97-B1BB-C5E8-762D60E704E1}"/>
              </a:ext>
            </a:extLst>
          </p:cNvPr>
          <p:cNvSpPr>
            <a:spLocks noGrp="1"/>
          </p:cNvSpPr>
          <p:nvPr>
            <p:ph type="dt" sz="half" idx="10"/>
          </p:nvPr>
        </p:nvSpPr>
        <p:spPr/>
        <p:txBody>
          <a:bodyPr/>
          <a:lstStyle/>
          <a:p>
            <a:fld id="{D70B9CF4-F309-4E8E-AC61-FA395266B50F}" type="datetimeFigureOut">
              <a:rPr lang="fr-FR" smtClean="0"/>
              <a:t>06/06/2024</a:t>
            </a:fld>
            <a:endParaRPr lang="fr-FR"/>
          </a:p>
        </p:txBody>
      </p:sp>
      <p:sp>
        <p:nvSpPr>
          <p:cNvPr id="8" name="Espace réservé du pied de page 7">
            <a:extLst>
              <a:ext uri="{FF2B5EF4-FFF2-40B4-BE49-F238E27FC236}">
                <a16:creationId xmlns:a16="http://schemas.microsoft.com/office/drawing/2014/main" id="{75523A87-9F63-BC94-0B18-B41CF356DA2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35F3643-2EE5-1000-32F0-3B9C7B1468AB}"/>
              </a:ext>
            </a:extLst>
          </p:cNvPr>
          <p:cNvSpPr>
            <a:spLocks noGrp="1"/>
          </p:cNvSpPr>
          <p:nvPr>
            <p:ph type="sldNum" sz="quarter" idx="12"/>
          </p:nvPr>
        </p:nvSpPr>
        <p:spPr/>
        <p:txBody>
          <a:bodyPr/>
          <a:lstStyle/>
          <a:p>
            <a:fld id="{1282D401-D364-48D1-AA24-6B74D8BCF486}" type="slidenum">
              <a:rPr lang="fr-FR" smtClean="0"/>
              <a:t>‹N°›</a:t>
            </a:fld>
            <a:endParaRPr lang="fr-FR"/>
          </a:p>
        </p:txBody>
      </p:sp>
    </p:spTree>
    <p:extLst>
      <p:ext uri="{BB962C8B-B14F-4D97-AF65-F5344CB8AC3E}">
        <p14:creationId xmlns:p14="http://schemas.microsoft.com/office/powerpoint/2010/main" val="43452893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209C2A-4A51-BC73-693D-7D4B8DC2153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A284DE5-B9A5-11E5-9F86-C25FEAAF66ED}"/>
              </a:ext>
            </a:extLst>
          </p:cNvPr>
          <p:cNvSpPr>
            <a:spLocks noGrp="1"/>
          </p:cNvSpPr>
          <p:nvPr>
            <p:ph type="dt" sz="half" idx="10"/>
          </p:nvPr>
        </p:nvSpPr>
        <p:spPr/>
        <p:txBody>
          <a:bodyPr/>
          <a:lstStyle/>
          <a:p>
            <a:fld id="{D70B9CF4-F309-4E8E-AC61-FA395266B50F}" type="datetimeFigureOut">
              <a:rPr lang="fr-FR" smtClean="0"/>
              <a:t>06/06/2024</a:t>
            </a:fld>
            <a:endParaRPr lang="fr-FR"/>
          </a:p>
        </p:txBody>
      </p:sp>
      <p:sp>
        <p:nvSpPr>
          <p:cNvPr id="4" name="Espace réservé du pied de page 3">
            <a:extLst>
              <a:ext uri="{FF2B5EF4-FFF2-40B4-BE49-F238E27FC236}">
                <a16:creationId xmlns:a16="http://schemas.microsoft.com/office/drawing/2014/main" id="{7D43930F-8043-7BB3-6025-B044B95AE36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E9BB3B5-6A23-D03F-6695-67791B4049BA}"/>
              </a:ext>
            </a:extLst>
          </p:cNvPr>
          <p:cNvSpPr>
            <a:spLocks noGrp="1"/>
          </p:cNvSpPr>
          <p:nvPr>
            <p:ph type="sldNum" sz="quarter" idx="12"/>
          </p:nvPr>
        </p:nvSpPr>
        <p:spPr/>
        <p:txBody>
          <a:bodyPr/>
          <a:lstStyle/>
          <a:p>
            <a:fld id="{1282D401-D364-48D1-AA24-6B74D8BCF486}" type="slidenum">
              <a:rPr lang="fr-FR" smtClean="0"/>
              <a:t>‹N°›</a:t>
            </a:fld>
            <a:endParaRPr lang="fr-FR"/>
          </a:p>
        </p:txBody>
      </p:sp>
    </p:spTree>
    <p:extLst>
      <p:ext uri="{BB962C8B-B14F-4D97-AF65-F5344CB8AC3E}">
        <p14:creationId xmlns:p14="http://schemas.microsoft.com/office/powerpoint/2010/main" val="126173966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BA28FD3-6194-ABFB-C363-5DCCDF09D2BE}"/>
              </a:ext>
            </a:extLst>
          </p:cNvPr>
          <p:cNvSpPr>
            <a:spLocks noGrp="1"/>
          </p:cNvSpPr>
          <p:nvPr>
            <p:ph type="dt" sz="half" idx="10"/>
          </p:nvPr>
        </p:nvSpPr>
        <p:spPr/>
        <p:txBody>
          <a:bodyPr/>
          <a:lstStyle/>
          <a:p>
            <a:fld id="{D70B9CF4-F309-4E8E-AC61-FA395266B50F}" type="datetimeFigureOut">
              <a:rPr lang="fr-FR" smtClean="0"/>
              <a:t>06/06/2024</a:t>
            </a:fld>
            <a:endParaRPr lang="fr-FR"/>
          </a:p>
        </p:txBody>
      </p:sp>
      <p:sp>
        <p:nvSpPr>
          <p:cNvPr id="3" name="Espace réservé du pied de page 2">
            <a:extLst>
              <a:ext uri="{FF2B5EF4-FFF2-40B4-BE49-F238E27FC236}">
                <a16:creationId xmlns:a16="http://schemas.microsoft.com/office/drawing/2014/main" id="{C2C97A06-9648-9DF6-4199-5971C5735BB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1EC40A5-AB66-6398-CE85-6C42F9734E61}"/>
              </a:ext>
            </a:extLst>
          </p:cNvPr>
          <p:cNvSpPr>
            <a:spLocks noGrp="1"/>
          </p:cNvSpPr>
          <p:nvPr>
            <p:ph type="sldNum" sz="quarter" idx="12"/>
          </p:nvPr>
        </p:nvSpPr>
        <p:spPr/>
        <p:txBody>
          <a:bodyPr/>
          <a:lstStyle/>
          <a:p>
            <a:fld id="{1282D401-D364-48D1-AA24-6B74D8BCF486}" type="slidenum">
              <a:rPr lang="fr-FR" smtClean="0"/>
              <a:t>‹N°›</a:t>
            </a:fld>
            <a:endParaRPr lang="fr-FR"/>
          </a:p>
        </p:txBody>
      </p:sp>
    </p:spTree>
    <p:extLst>
      <p:ext uri="{BB962C8B-B14F-4D97-AF65-F5344CB8AC3E}">
        <p14:creationId xmlns:p14="http://schemas.microsoft.com/office/powerpoint/2010/main" val="405447740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3971CB-912B-C5DB-0187-1A43447B139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E59C764-6C65-3F9E-6E3F-D760112BE7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849CB9F-8353-0ABC-0756-83F059380C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7B6C32F-B53F-E9C0-9DFC-0CF3404C030A}"/>
              </a:ext>
            </a:extLst>
          </p:cNvPr>
          <p:cNvSpPr>
            <a:spLocks noGrp="1"/>
          </p:cNvSpPr>
          <p:nvPr>
            <p:ph type="dt" sz="half" idx="10"/>
          </p:nvPr>
        </p:nvSpPr>
        <p:spPr/>
        <p:txBody>
          <a:bodyPr/>
          <a:lstStyle/>
          <a:p>
            <a:fld id="{D70B9CF4-F309-4E8E-AC61-FA395266B50F}" type="datetimeFigureOut">
              <a:rPr lang="fr-FR" smtClean="0"/>
              <a:t>06/06/2024</a:t>
            </a:fld>
            <a:endParaRPr lang="fr-FR"/>
          </a:p>
        </p:txBody>
      </p:sp>
      <p:sp>
        <p:nvSpPr>
          <p:cNvPr id="6" name="Espace réservé du pied de page 5">
            <a:extLst>
              <a:ext uri="{FF2B5EF4-FFF2-40B4-BE49-F238E27FC236}">
                <a16:creationId xmlns:a16="http://schemas.microsoft.com/office/drawing/2014/main" id="{C7768D09-9974-8466-90CC-764AD35DD09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1710FFC-2780-BAC9-AB01-DA6BB6F4D1CF}"/>
              </a:ext>
            </a:extLst>
          </p:cNvPr>
          <p:cNvSpPr>
            <a:spLocks noGrp="1"/>
          </p:cNvSpPr>
          <p:nvPr>
            <p:ph type="sldNum" sz="quarter" idx="12"/>
          </p:nvPr>
        </p:nvSpPr>
        <p:spPr/>
        <p:txBody>
          <a:bodyPr/>
          <a:lstStyle/>
          <a:p>
            <a:fld id="{1282D401-D364-48D1-AA24-6B74D8BCF486}" type="slidenum">
              <a:rPr lang="fr-FR" smtClean="0"/>
              <a:t>‹N°›</a:t>
            </a:fld>
            <a:endParaRPr lang="fr-FR"/>
          </a:p>
        </p:txBody>
      </p:sp>
    </p:spTree>
    <p:extLst>
      <p:ext uri="{BB962C8B-B14F-4D97-AF65-F5344CB8AC3E}">
        <p14:creationId xmlns:p14="http://schemas.microsoft.com/office/powerpoint/2010/main" val="369065293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CB7E92-4EDE-4432-BF1C-B6E39D99E15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2CCBFD9-54BD-C162-D1D9-0C8C54C811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12CCC70-36F6-BF91-F0DA-B38FB4AF62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0F89EF2-3876-B421-F820-7C3F412F9102}"/>
              </a:ext>
            </a:extLst>
          </p:cNvPr>
          <p:cNvSpPr>
            <a:spLocks noGrp="1"/>
          </p:cNvSpPr>
          <p:nvPr>
            <p:ph type="dt" sz="half" idx="10"/>
          </p:nvPr>
        </p:nvSpPr>
        <p:spPr/>
        <p:txBody>
          <a:bodyPr/>
          <a:lstStyle/>
          <a:p>
            <a:fld id="{D70B9CF4-F309-4E8E-AC61-FA395266B50F}" type="datetimeFigureOut">
              <a:rPr lang="fr-FR" smtClean="0"/>
              <a:t>06/06/2024</a:t>
            </a:fld>
            <a:endParaRPr lang="fr-FR"/>
          </a:p>
        </p:txBody>
      </p:sp>
      <p:sp>
        <p:nvSpPr>
          <p:cNvPr id="6" name="Espace réservé du pied de page 5">
            <a:extLst>
              <a:ext uri="{FF2B5EF4-FFF2-40B4-BE49-F238E27FC236}">
                <a16:creationId xmlns:a16="http://schemas.microsoft.com/office/drawing/2014/main" id="{0DD1FD4E-93C6-4A3E-8F4A-F3AC4FA3ACB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FD64F67-E1B5-9150-8A85-A9039A2EAAE3}"/>
              </a:ext>
            </a:extLst>
          </p:cNvPr>
          <p:cNvSpPr>
            <a:spLocks noGrp="1"/>
          </p:cNvSpPr>
          <p:nvPr>
            <p:ph type="sldNum" sz="quarter" idx="12"/>
          </p:nvPr>
        </p:nvSpPr>
        <p:spPr/>
        <p:txBody>
          <a:bodyPr/>
          <a:lstStyle/>
          <a:p>
            <a:fld id="{1282D401-D364-48D1-AA24-6B74D8BCF486}" type="slidenum">
              <a:rPr lang="fr-FR" smtClean="0"/>
              <a:t>‹N°›</a:t>
            </a:fld>
            <a:endParaRPr lang="fr-FR"/>
          </a:p>
        </p:txBody>
      </p:sp>
    </p:spTree>
    <p:extLst>
      <p:ext uri="{BB962C8B-B14F-4D97-AF65-F5344CB8AC3E}">
        <p14:creationId xmlns:p14="http://schemas.microsoft.com/office/powerpoint/2010/main" val="122129300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8F4AE6-D645-47FB-F0A2-91FEAEACC0A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67276AB-E2A3-3BDB-6E23-41C4763DFC9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6812309-1DD5-7838-8011-C9AC791784BC}"/>
              </a:ext>
            </a:extLst>
          </p:cNvPr>
          <p:cNvSpPr>
            <a:spLocks noGrp="1"/>
          </p:cNvSpPr>
          <p:nvPr>
            <p:ph type="dt" sz="half" idx="10"/>
          </p:nvPr>
        </p:nvSpPr>
        <p:spPr/>
        <p:txBody>
          <a:bodyPr/>
          <a:lstStyle/>
          <a:p>
            <a:fld id="{D70B9CF4-F309-4E8E-AC61-FA395266B50F}" type="datetimeFigureOut">
              <a:rPr lang="fr-FR" smtClean="0"/>
              <a:t>06/06/2024</a:t>
            </a:fld>
            <a:endParaRPr lang="fr-FR"/>
          </a:p>
        </p:txBody>
      </p:sp>
      <p:sp>
        <p:nvSpPr>
          <p:cNvPr id="5" name="Espace réservé du pied de page 4">
            <a:extLst>
              <a:ext uri="{FF2B5EF4-FFF2-40B4-BE49-F238E27FC236}">
                <a16:creationId xmlns:a16="http://schemas.microsoft.com/office/drawing/2014/main" id="{8C31A86A-3876-7B71-5215-87B3790B9EB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E2C7B8A-7408-A9EB-519E-53DF704BEA5C}"/>
              </a:ext>
            </a:extLst>
          </p:cNvPr>
          <p:cNvSpPr>
            <a:spLocks noGrp="1"/>
          </p:cNvSpPr>
          <p:nvPr>
            <p:ph type="sldNum" sz="quarter" idx="12"/>
          </p:nvPr>
        </p:nvSpPr>
        <p:spPr/>
        <p:txBody>
          <a:bodyPr/>
          <a:lstStyle/>
          <a:p>
            <a:fld id="{1282D401-D364-48D1-AA24-6B74D8BCF486}" type="slidenum">
              <a:rPr lang="fr-FR" smtClean="0"/>
              <a:t>‹N°›</a:t>
            </a:fld>
            <a:endParaRPr lang="fr-FR"/>
          </a:p>
        </p:txBody>
      </p:sp>
    </p:spTree>
    <p:extLst>
      <p:ext uri="{BB962C8B-B14F-4D97-AF65-F5344CB8AC3E}">
        <p14:creationId xmlns:p14="http://schemas.microsoft.com/office/powerpoint/2010/main" val="147416235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F60791C-1D25-B5AA-C1DA-C9AAB534B5F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8376C31-29A9-F695-6B2C-A9721AAF9BD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5787DBE-1BD6-6D2D-8676-8072A9EB976D}"/>
              </a:ext>
            </a:extLst>
          </p:cNvPr>
          <p:cNvSpPr>
            <a:spLocks noGrp="1"/>
          </p:cNvSpPr>
          <p:nvPr>
            <p:ph type="dt" sz="half" idx="10"/>
          </p:nvPr>
        </p:nvSpPr>
        <p:spPr/>
        <p:txBody>
          <a:bodyPr/>
          <a:lstStyle/>
          <a:p>
            <a:fld id="{D70B9CF4-F309-4E8E-AC61-FA395266B50F}" type="datetimeFigureOut">
              <a:rPr lang="fr-FR" smtClean="0"/>
              <a:t>06/06/2024</a:t>
            </a:fld>
            <a:endParaRPr lang="fr-FR"/>
          </a:p>
        </p:txBody>
      </p:sp>
      <p:sp>
        <p:nvSpPr>
          <p:cNvPr id="5" name="Espace réservé du pied de page 4">
            <a:extLst>
              <a:ext uri="{FF2B5EF4-FFF2-40B4-BE49-F238E27FC236}">
                <a16:creationId xmlns:a16="http://schemas.microsoft.com/office/drawing/2014/main" id="{BB67154F-DE83-0214-960F-5A91C2B4DE3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0AB584C-9480-A768-E326-1F57B1354C1D}"/>
              </a:ext>
            </a:extLst>
          </p:cNvPr>
          <p:cNvSpPr>
            <a:spLocks noGrp="1"/>
          </p:cNvSpPr>
          <p:nvPr>
            <p:ph type="sldNum" sz="quarter" idx="12"/>
          </p:nvPr>
        </p:nvSpPr>
        <p:spPr/>
        <p:txBody>
          <a:bodyPr/>
          <a:lstStyle/>
          <a:p>
            <a:fld id="{1282D401-D364-48D1-AA24-6B74D8BCF486}" type="slidenum">
              <a:rPr lang="fr-FR" smtClean="0"/>
              <a:t>‹N°›</a:t>
            </a:fld>
            <a:endParaRPr lang="fr-FR"/>
          </a:p>
        </p:txBody>
      </p:sp>
    </p:spTree>
    <p:extLst>
      <p:ext uri="{BB962C8B-B14F-4D97-AF65-F5344CB8AC3E}">
        <p14:creationId xmlns:p14="http://schemas.microsoft.com/office/powerpoint/2010/main" val="785586022"/>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91C6D25-4677-5CFA-430B-3A19EB238C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58B59EF-9AB2-11BB-6D14-DD776CCA6B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AE1520-77FE-8C0E-664B-C49701957B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70B9CF4-F309-4E8E-AC61-FA395266B50F}" type="datetimeFigureOut">
              <a:rPr lang="fr-FR" smtClean="0"/>
              <a:t>06/06/2024</a:t>
            </a:fld>
            <a:endParaRPr lang="fr-FR"/>
          </a:p>
        </p:txBody>
      </p:sp>
      <p:sp>
        <p:nvSpPr>
          <p:cNvPr id="5" name="Espace réservé du pied de page 4">
            <a:extLst>
              <a:ext uri="{FF2B5EF4-FFF2-40B4-BE49-F238E27FC236}">
                <a16:creationId xmlns:a16="http://schemas.microsoft.com/office/drawing/2014/main" id="{02C6B599-5AC8-4D15-F7FB-C44C81A7C6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A66F8DB-9981-D2C1-B4D0-5FC44CC82C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282D401-D364-48D1-AA24-6B74D8BCF486}" type="slidenum">
              <a:rPr lang="fr-FR" smtClean="0"/>
              <a:t>‹N°›</a:t>
            </a:fld>
            <a:endParaRPr lang="fr-FR"/>
          </a:p>
        </p:txBody>
      </p:sp>
    </p:spTree>
    <p:extLst>
      <p:ext uri="{BB962C8B-B14F-4D97-AF65-F5344CB8AC3E}">
        <p14:creationId xmlns:p14="http://schemas.microsoft.com/office/powerpoint/2010/main" val="7857745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jument, étalon, crinière, oseille&#10;&#10;Description générée automatiquement">
            <a:extLst>
              <a:ext uri="{FF2B5EF4-FFF2-40B4-BE49-F238E27FC236}">
                <a16:creationId xmlns:a16="http://schemas.microsoft.com/office/drawing/2014/main" id="{C1A8A1E4-6C48-E71A-017B-48A61C4800C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96000" y="279000"/>
            <a:ext cx="8400000" cy="6300000"/>
          </a:xfrm>
          <a:prstGeom prst="rect">
            <a:avLst/>
          </a:prstGeom>
        </p:spPr>
      </p:pic>
      <p:sp>
        <p:nvSpPr>
          <p:cNvPr id="6" name="Ellipse 5">
            <a:extLst>
              <a:ext uri="{FF2B5EF4-FFF2-40B4-BE49-F238E27FC236}">
                <a16:creationId xmlns:a16="http://schemas.microsoft.com/office/drawing/2014/main" id="{50BB4AB6-1F94-D646-086D-0C112DBEA7BD}"/>
              </a:ext>
            </a:extLst>
          </p:cNvPr>
          <p:cNvSpPr/>
          <p:nvPr/>
        </p:nvSpPr>
        <p:spPr>
          <a:xfrm>
            <a:off x="2548890" y="971550"/>
            <a:ext cx="7166610" cy="4983480"/>
          </a:xfrm>
          <a:prstGeom prst="ellipse">
            <a:avLst/>
          </a:prstGeom>
          <a:blipFill dpi="0" rotWithShape="1">
            <a:blip r:embed="rId4">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6593E54F-FBD0-1D5E-8C37-3DA7A18D2277}"/>
              </a:ext>
            </a:extLst>
          </p:cNvPr>
          <p:cNvSpPr txBox="1"/>
          <p:nvPr/>
        </p:nvSpPr>
        <p:spPr>
          <a:xfrm>
            <a:off x="6607920" y="455354"/>
            <a:ext cx="3760470" cy="584775"/>
          </a:xfrm>
          <a:prstGeom prst="rect">
            <a:avLst/>
          </a:prstGeom>
          <a:noFill/>
        </p:spPr>
        <p:txBody>
          <a:bodyPr wrap="square" rtlCol="0">
            <a:spAutoFit/>
          </a:bodyPr>
          <a:lstStyle/>
          <a:p>
            <a:r>
              <a:rPr lang="fr-FR" sz="3200" b="1" dirty="0"/>
              <a:t>Locronan</a:t>
            </a:r>
          </a:p>
        </p:txBody>
      </p:sp>
      <p:sp>
        <p:nvSpPr>
          <p:cNvPr id="8" name="ZoneTexte 7">
            <a:extLst>
              <a:ext uri="{FF2B5EF4-FFF2-40B4-BE49-F238E27FC236}">
                <a16:creationId xmlns:a16="http://schemas.microsoft.com/office/drawing/2014/main" id="{44107854-B25F-D60A-FE7A-7B4E539C853B}"/>
              </a:ext>
            </a:extLst>
          </p:cNvPr>
          <p:cNvSpPr txBox="1"/>
          <p:nvPr/>
        </p:nvSpPr>
        <p:spPr>
          <a:xfrm>
            <a:off x="4050030" y="455353"/>
            <a:ext cx="4091940" cy="584775"/>
          </a:xfrm>
          <a:prstGeom prst="rect">
            <a:avLst/>
          </a:prstGeom>
          <a:noFill/>
        </p:spPr>
        <p:txBody>
          <a:bodyPr wrap="square" rtlCol="0">
            <a:spAutoFit/>
          </a:bodyPr>
          <a:lstStyle/>
          <a:p>
            <a:r>
              <a:rPr lang="fr-FR" sz="3200" b="1" dirty="0"/>
              <a:t>La Bretagne </a:t>
            </a:r>
          </a:p>
        </p:txBody>
      </p:sp>
    </p:spTree>
    <p:extLst>
      <p:ext uri="{BB962C8B-B14F-4D97-AF65-F5344CB8AC3E}">
        <p14:creationId xmlns:p14="http://schemas.microsoft.com/office/powerpoint/2010/main" val="743481657"/>
      </p:ext>
    </p:extLst>
  </p:cSld>
  <p:clrMapOvr>
    <a:masterClrMapping/>
  </p:clrMapOvr>
  <mc:AlternateContent xmlns:mc="http://schemas.openxmlformats.org/markup-compatibility/2006">
    <mc:Choice xmlns:p14="http://schemas.microsoft.com/office/powerpoint/2010/main" Requires="p14">
      <p:transition spd="slow" p14:dur="5000" advClick="0" advTm="8000">
        <p14:prism/>
        <p:sndAc>
          <p:stSnd loop="1">
            <p:snd r:embed="rId2" name="Soldat Louis - Fils de Lorient [Bretagne Les plus belles chansons folkloriques bretonnes ].wav"/>
          </p:stSnd>
        </p:sndAc>
      </p:transition>
    </mc:Choice>
    <mc:Fallback>
      <p:transition spd="slow" advClick="0" advTm="8000">
        <p:fade/>
        <p:sndAc>
          <p:stSnd loop="1">
            <p:snd r:embed="rId2" name="Soldat Louis - Fils de Lorient [Bretagne Les plus belles chansons folkloriques bretonnes ].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453AC32-B279-D823-68E1-54DA9397C6D0}"/>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La Bretagne, une région située à l’extrême ouest de la France, est une péninsule vallonnée qui s’avance dans l’océan Atlantique. Sa côte sauvage s’étend sur des kilomètres : on y trouve des stations balnéaires comme la ville chic de Dinard ou la ville fortifiée de Saint-Malo, construite sur la Manche.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110557699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arte, atlas, Police&#10;&#10;Description générée automatiquement">
            <a:extLst>
              <a:ext uri="{FF2B5EF4-FFF2-40B4-BE49-F238E27FC236}">
                <a16:creationId xmlns:a16="http://schemas.microsoft.com/office/drawing/2014/main" id="{6994A0DF-8B2F-14FD-A081-5036A674F9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0000" y="221905"/>
            <a:ext cx="9072000" cy="6414189"/>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89992167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1B7E80DB-00A5-D3EE-9220-E6B96859552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2960" y="279000"/>
            <a:ext cx="8400000" cy="6300000"/>
          </a:xfrm>
          <a:prstGeom prst="rect">
            <a:avLst/>
          </a:prstGeom>
        </p:spPr>
      </p:pic>
      <p:sp>
        <p:nvSpPr>
          <p:cNvPr id="4" name="Ellipse 3">
            <a:extLst>
              <a:ext uri="{FF2B5EF4-FFF2-40B4-BE49-F238E27FC236}">
                <a16:creationId xmlns:a16="http://schemas.microsoft.com/office/drawing/2014/main" id="{3A50BC6B-8C91-D8F6-6E27-470A519C3EF7}"/>
              </a:ext>
            </a:extLst>
          </p:cNvPr>
          <p:cNvSpPr/>
          <p:nvPr/>
        </p:nvSpPr>
        <p:spPr>
          <a:xfrm>
            <a:off x="1003935" y="931545"/>
            <a:ext cx="7258050" cy="499491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19A62A2B-73E0-92DC-8DDA-8E123B4AE62C}"/>
              </a:ext>
            </a:extLst>
          </p:cNvPr>
          <p:cNvSpPr txBox="1"/>
          <p:nvPr/>
        </p:nvSpPr>
        <p:spPr>
          <a:xfrm>
            <a:off x="9090660" y="2171700"/>
            <a:ext cx="3101340" cy="3108543"/>
          </a:xfrm>
          <a:prstGeom prst="rect">
            <a:avLst/>
          </a:prstGeom>
          <a:noFill/>
        </p:spPr>
        <p:txBody>
          <a:bodyPr wrap="square" rtlCol="0">
            <a:spAutoFit/>
          </a:bodyPr>
          <a:lstStyle/>
          <a:p>
            <a:r>
              <a:rPr lang="fr-FR" sz="2800" b="1" dirty="0">
                <a:solidFill>
                  <a:schemeClr val="bg1"/>
                </a:solidFill>
              </a:rPr>
              <a:t>Tables ostréicoles le long de la rive gauche de la Rivière d'Étel en amont de l'Anse du </a:t>
            </a:r>
            <a:r>
              <a:rPr lang="fr-FR" sz="2800" b="1" dirty="0" err="1">
                <a:solidFill>
                  <a:schemeClr val="bg1"/>
                </a:solidFill>
              </a:rPr>
              <a:t>Sac'h</a:t>
            </a:r>
            <a:r>
              <a:rPr lang="fr-FR" sz="2800" b="1" dirty="0">
                <a:solidFill>
                  <a:schemeClr val="bg1"/>
                </a:solidFill>
              </a:rPr>
              <a:t>.</a:t>
            </a:r>
          </a:p>
        </p:txBody>
      </p:sp>
    </p:spTree>
    <p:extLst>
      <p:ext uri="{BB962C8B-B14F-4D97-AF65-F5344CB8AC3E}">
        <p14:creationId xmlns:p14="http://schemas.microsoft.com/office/powerpoint/2010/main" val="1074768827"/>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618AC7EB-FC5C-0330-DFF7-B307573A3BD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13760" y="279000"/>
            <a:ext cx="8400000" cy="6300000"/>
          </a:xfrm>
          <a:prstGeom prst="rect">
            <a:avLst/>
          </a:prstGeom>
        </p:spPr>
      </p:pic>
      <p:sp>
        <p:nvSpPr>
          <p:cNvPr id="7" name="Ellipse 6">
            <a:extLst>
              <a:ext uri="{FF2B5EF4-FFF2-40B4-BE49-F238E27FC236}">
                <a16:creationId xmlns:a16="http://schemas.microsoft.com/office/drawing/2014/main" id="{E40DB3D6-54F8-0DE4-0F6C-E32878A88007}"/>
              </a:ext>
            </a:extLst>
          </p:cNvPr>
          <p:cNvSpPr/>
          <p:nvPr/>
        </p:nvSpPr>
        <p:spPr>
          <a:xfrm>
            <a:off x="4023360" y="937260"/>
            <a:ext cx="7269480" cy="504063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627DF207-1FA9-7D10-C853-E1F3C2D32F0C}"/>
              </a:ext>
            </a:extLst>
          </p:cNvPr>
          <p:cNvSpPr txBox="1"/>
          <p:nvPr/>
        </p:nvSpPr>
        <p:spPr>
          <a:xfrm>
            <a:off x="384810" y="3394710"/>
            <a:ext cx="3333750"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Parlement de Bretagne à Rennes.</a:t>
            </a:r>
          </a:p>
        </p:txBody>
      </p:sp>
    </p:spTree>
    <p:extLst>
      <p:ext uri="{BB962C8B-B14F-4D97-AF65-F5344CB8AC3E}">
        <p14:creationId xmlns:p14="http://schemas.microsoft.com/office/powerpoint/2010/main" val="3111089728"/>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E2E3E2B2-AE64-BEFF-EFD7-367D5F4C9A5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4390" y="279000"/>
            <a:ext cx="10519410" cy="6300000"/>
          </a:xfrm>
          <a:prstGeom prst="rect">
            <a:avLst/>
          </a:prstGeom>
        </p:spPr>
      </p:pic>
      <p:sp>
        <p:nvSpPr>
          <p:cNvPr id="4" name="Ellipse 3">
            <a:extLst>
              <a:ext uri="{FF2B5EF4-FFF2-40B4-BE49-F238E27FC236}">
                <a16:creationId xmlns:a16="http://schemas.microsoft.com/office/drawing/2014/main" id="{86C8DB18-82AF-F5A4-2153-CFD754FE1B8E}"/>
              </a:ext>
            </a:extLst>
          </p:cNvPr>
          <p:cNvSpPr/>
          <p:nvPr/>
        </p:nvSpPr>
        <p:spPr>
          <a:xfrm>
            <a:off x="1470660" y="920115"/>
            <a:ext cx="9246870" cy="501777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DC3890F4-DBBA-B569-5D69-EE35E0607DF6}"/>
              </a:ext>
            </a:extLst>
          </p:cNvPr>
          <p:cNvSpPr txBox="1"/>
          <p:nvPr/>
        </p:nvSpPr>
        <p:spPr>
          <a:xfrm>
            <a:off x="3291577" y="5427445"/>
            <a:ext cx="7098030" cy="830997"/>
          </a:xfrm>
          <a:prstGeom prst="rect">
            <a:avLst/>
          </a:prstGeom>
          <a:noFill/>
        </p:spPr>
        <p:txBody>
          <a:bodyPr wrap="square" rtlCol="0">
            <a:spAutoFit/>
          </a:bodyPr>
          <a:lstStyle/>
          <a:p>
            <a:endParaRPr lang="fr-FR" sz="2400" b="1" dirty="0"/>
          </a:p>
          <a:p>
            <a:r>
              <a:rPr lang="fr-FR" sz="2400" b="1" dirty="0"/>
              <a:t>Locronan, Finistère, Place de l'Église.</a:t>
            </a:r>
          </a:p>
        </p:txBody>
      </p:sp>
    </p:spTree>
    <p:extLst>
      <p:ext uri="{BB962C8B-B14F-4D97-AF65-F5344CB8AC3E}">
        <p14:creationId xmlns:p14="http://schemas.microsoft.com/office/powerpoint/2010/main" val="1522427177"/>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C4ADFB7F-9320-A2F5-F608-0B2D88A4070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18718" y="427590"/>
            <a:ext cx="10754563" cy="6300000"/>
          </a:xfrm>
          <a:prstGeom prst="rect">
            <a:avLst/>
          </a:prstGeom>
        </p:spPr>
      </p:pic>
      <p:sp>
        <p:nvSpPr>
          <p:cNvPr id="4" name="Ellipse 3">
            <a:extLst>
              <a:ext uri="{FF2B5EF4-FFF2-40B4-BE49-F238E27FC236}">
                <a16:creationId xmlns:a16="http://schemas.microsoft.com/office/drawing/2014/main" id="{61D3A87F-2EB9-C58E-0279-8ABB00826C4C}"/>
              </a:ext>
            </a:extLst>
          </p:cNvPr>
          <p:cNvSpPr/>
          <p:nvPr/>
        </p:nvSpPr>
        <p:spPr>
          <a:xfrm>
            <a:off x="1383030" y="914400"/>
            <a:ext cx="9452610" cy="517779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7420D912-011B-C9ED-2ABE-A87FE00A088E}"/>
              </a:ext>
            </a:extLst>
          </p:cNvPr>
          <p:cNvSpPr txBox="1"/>
          <p:nvPr/>
        </p:nvSpPr>
        <p:spPr>
          <a:xfrm>
            <a:off x="9094487" y="3803671"/>
            <a:ext cx="3290774" cy="830997"/>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p:txBody>
      </p:sp>
      <p:sp>
        <p:nvSpPr>
          <p:cNvPr id="6" name="ZoneTexte 5">
            <a:extLst>
              <a:ext uri="{FF2B5EF4-FFF2-40B4-BE49-F238E27FC236}">
                <a16:creationId xmlns:a16="http://schemas.microsoft.com/office/drawing/2014/main" id="{598368FB-68B9-FE04-13A7-132C804CD1F0}"/>
              </a:ext>
            </a:extLst>
          </p:cNvPr>
          <p:cNvSpPr txBox="1"/>
          <p:nvPr/>
        </p:nvSpPr>
        <p:spPr>
          <a:xfrm>
            <a:off x="2821312" y="-285089"/>
            <a:ext cx="8265788" cy="830997"/>
          </a:xfrm>
          <a:prstGeom prst="rect">
            <a:avLst/>
          </a:prstGeom>
          <a:noFill/>
        </p:spPr>
        <p:txBody>
          <a:bodyPr wrap="square" rtlCol="0">
            <a:spAutoFit/>
          </a:bodyPr>
          <a:lstStyle/>
          <a:p>
            <a:endParaRPr lang="fr-FR" sz="2400" dirty="0">
              <a:solidFill>
                <a:srgbClr val="FFFF00"/>
              </a:solidFill>
            </a:endParaRPr>
          </a:p>
          <a:p>
            <a:r>
              <a:rPr lang="fr-FR" sz="2400" b="1" dirty="0">
                <a:solidFill>
                  <a:srgbClr val="FFFF00"/>
                </a:solidFill>
              </a:rPr>
              <a:t>Rue Saint-Malo, à proximité des Capucins.</a:t>
            </a:r>
          </a:p>
        </p:txBody>
      </p:sp>
    </p:spTree>
    <p:extLst>
      <p:ext uri="{BB962C8B-B14F-4D97-AF65-F5344CB8AC3E}">
        <p14:creationId xmlns:p14="http://schemas.microsoft.com/office/powerpoint/2010/main" val="222643678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AF74E6B0-730D-97B5-BC55-87EB4A8A5A5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27735" y="387585"/>
            <a:ext cx="10336530" cy="6300000"/>
          </a:xfrm>
          <a:prstGeom prst="rect">
            <a:avLst/>
          </a:prstGeom>
        </p:spPr>
      </p:pic>
      <p:sp>
        <p:nvSpPr>
          <p:cNvPr id="4" name="Ellipse 3">
            <a:extLst>
              <a:ext uri="{FF2B5EF4-FFF2-40B4-BE49-F238E27FC236}">
                <a16:creationId xmlns:a16="http://schemas.microsoft.com/office/drawing/2014/main" id="{F145ACE3-3A0F-BAF7-5C01-BCD1D79C7CEC}"/>
              </a:ext>
            </a:extLst>
          </p:cNvPr>
          <p:cNvSpPr/>
          <p:nvPr/>
        </p:nvSpPr>
        <p:spPr>
          <a:xfrm>
            <a:off x="1611630" y="948690"/>
            <a:ext cx="9095715" cy="5109210"/>
          </a:xfrm>
          <a:prstGeom prst="ellipse">
            <a:avLst/>
          </a:prstGeom>
          <a:blipFill dpi="0" rotWithShape="1">
            <a:blip r:embed="rId3">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F9ADBF84-2FFD-354B-AD96-799B61093FCF}"/>
              </a:ext>
            </a:extLst>
          </p:cNvPr>
          <p:cNvSpPr txBox="1"/>
          <p:nvPr/>
        </p:nvSpPr>
        <p:spPr>
          <a:xfrm>
            <a:off x="1725930" y="0"/>
            <a:ext cx="10580370" cy="461665"/>
          </a:xfrm>
          <a:prstGeom prst="rect">
            <a:avLst/>
          </a:prstGeom>
          <a:noFill/>
        </p:spPr>
        <p:txBody>
          <a:bodyPr wrap="square" rtlCol="0">
            <a:spAutoFit/>
          </a:bodyPr>
          <a:lstStyle/>
          <a:p>
            <a:r>
              <a:rPr lang="fr-FR" sz="2400" b="1" dirty="0">
                <a:solidFill>
                  <a:srgbClr val="FFFF00"/>
                </a:solidFill>
              </a:rPr>
              <a:t>Enclos paroissial, Saint-Servais, Finistère, Bretagne, France.</a:t>
            </a:r>
          </a:p>
        </p:txBody>
      </p:sp>
    </p:spTree>
    <p:extLst>
      <p:ext uri="{BB962C8B-B14F-4D97-AF65-F5344CB8AC3E}">
        <p14:creationId xmlns:p14="http://schemas.microsoft.com/office/powerpoint/2010/main" val="402080237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622BCF50-3EBC-F4BE-CA42-1B23D691C53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26820" y="370440"/>
            <a:ext cx="9677400" cy="6300000"/>
          </a:xfrm>
          <a:prstGeom prst="rect">
            <a:avLst/>
          </a:prstGeom>
        </p:spPr>
      </p:pic>
      <p:sp>
        <p:nvSpPr>
          <p:cNvPr id="4" name="Ellipse 3">
            <a:extLst>
              <a:ext uri="{FF2B5EF4-FFF2-40B4-BE49-F238E27FC236}">
                <a16:creationId xmlns:a16="http://schemas.microsoft.com/office/drawing/2014/main" id="{C07303B2-98FA-45B0-FA61-E38A5B87BD01}"/>
              </a:ext>
            </a:extLst>
          </p:cNvPr>
          <p:cNvSpPr/>
          <p:nvPr/>
        </p:nvSpPr>
        <p:spPr>
          <a:xfrm>
            <a:off x="1977390" y="1028700"/>
            <a:ext cx="8218170" cy="498348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4FB8DABC-69A9-9F91-A11B-EA0CFBA0023B}"/>
              </a:ext>
            </a:extLst>
          </p:cNvPr>
          <p:cNvSpPr txBox="1"/>
          <p:nvPr/>
        </p:nvSpPr>
        <p:spPr>
          <a:xfrm>
            <a:off x="2903220" y="-415499"/>
            <a:ext cx="892683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Coiffe « </a:t>
            </a:r>
            <a:r>
              <a:rPr lang="fr-FR" sz="2400" b="1" dirty="0" err="1">
                <a:solidFill>
                  <a:srgbClr val="FFFF00"/>
                </a:solidFill>
              </a:rPr>
              <a:t>jobeline</a:t>
            </a:r>
            <a:r>
              <a:rPr lang="fr-FR" sz="2400" b="1" dirty="0">
                <a:solidFill>
                  <a:srgbClr val="FFFF00"/>
                </a:solidFill>
              </a:rPr>
              <a:t> » du pays d'Auray-Vannes.</a:t>
            </a:r>
          </a:p>
        </p:txBody>
      </p:sp>
    </p:spTree>
    <p:extLst>
      <p:ext uri="{BB962C8B-B14F-4D97-AF65-F5344CB8AC3E}">
        <p14:creationId xmlns:p14="http://schemas.microsoft.com/office/powerpoint/2010/main" val="409999515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A2E52C93-9E6A-6808-3453-DB7FD67093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80610" y="450450"/>
            <a:ext cx="10830780" cy="6300000"/>
          </a:xfrm>
          <a:prstGeom prst="rect">
            <a:avLst/>
          </a:prstGeom>
        </p:spPr>
      </p:pic>
      <p:sp>
        <p:nvSpPr>
          <p:cNvPr id="4" name="Ellipse 3">
            <a:extLst>
              <a:ext uri="{FF2B5EF4-FFF2-40B4-BE49-F238E27FC236}">
                <a16:creationId xmlns:a16="http://schemas.microsoft.com/office/drawing/2014/main" id="{993DC7F3-D687-62F1-3C02-DFEA63914AE2}"/>
              </a:ext>
            </a:extLst>
          </p:cNvPr>
          <p:cNvSpPr/>
          <p:nvPr/>
        </p:nvSpPr>
        <p:spPr>
          <a:xfrm>
            <a:off x="1428750" y="1108710"/>
            <a:ext cx="9384030" cy="498348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BB2C0F10-2F30-D401-F171-6F13EDDDB359}"/>
              </a:ext>
            </a:extLst>
          </p:cNvPr>
          <p:cNvSpPr txBox="1"/>
          <p:nvPr/>
        </p:nvSpPr>
        <p:spPr>
          <a:xfrm>
            <a:off x="1360170" y="-307949"/>
            <a:ext cx="1083078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Port de La Trinité-sur-Mer, au cœur du triangle Auray-Quiberon-Carnac.</a:t>
            </a:r>
          </a:p>
        </p:txBody>
      </p:sp>
    </p:spTree>
    <p:extLst>
      <p:ext uri="{BB962C8B-B14F-4D97-AF65-F5344CB8AC3E}">
        <p14:creationId xmlns:p14="http://schemas.microsoft.com/office/powerpoint/2010/main" val="414526078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9CC38C6F-B814-85BD-7C5F-2F167083DD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89635" y="404730"/>
            <a:ext cx="10412730" cy="6300000"/>
          </a:xfrm>
          <a:prstGeom prst="rect">
            <a:avLst/>
          </a:prstGeom>
        </p:spPr>
      </p:pic>
      <p:sp>
        <p:nvSpPr>
          <p:cNvPr id="4" name="Ellipse 3">
            <a:extLst>
              <a:ext uri="{FF2B5EF4-FFF2-40B4-BE49-F238E27FC236}">
                <a16:creationId xmlns:a16="http://schemas.microsoft.com/office/drawing/2014/main" id="{F6834F2A-400C-D4C9-0BEE-286D50CC7053}"/>
              </a:ext>
            </a:extLst>
          </p:cNvPr>
          <p:cNvSpPr/>
          <p:nvPr/>
        </p:nvSpPr>
        <p:spPr>
          <a:xfrm>
            <a:off x="1654492" y="1097280"/>
            <a:ext cx="8948738" cy="491490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990C9715-E2D2-1A05-B761-FDFAF66FDCA6}"/>
              </a:ext>
            </a:extLst>
          </p:cNvPr>
          <p:cNvSpPr txBox="1"/>
          <p:nvPr/>
        </p:nvSpPr>
        <p:spPr>
          <a:xfrm>
            <a:off x="2320290" y="0"/>
            <a:ext cx="10738485" cy="461665"/>
          </a:xfrm>
          <a:prstGeom prst="rect">
            <a:avLst/>
          </a:prstGeom>
          <a:noFill/>
        </p:spPr>
        <p:txBody>
          <a:bodyPr wrap="square" rtlCol="0">
            <a:spAutoFit/>
          </a:bodyPr>
          <a:lstStyle/>
          <a:p>
            <a:r>
              <a:rPr lang="fr-FR" sz="2400" b="1" dirty="0">
                <a:solidFill>
                  <a:srgbClr val="FFFF00"/>
                </a:solidFill>
              </a:rPr>
              <a:t>France, Morbihan, Carnac, Alignement de </a:t>
            </a:r>
            <a:r>
              <a:rPr lang="fr-FR" sz="2400" b="1" dirty="0" err="1">
                <a:solidFill>
                  <a:srgbClr val="FFFF00"/>
                </a:solidFill>
              </a:rPr>
              <a:t>Kermario</a:t>
            </a:r>
            <a:endParaRPr lang="fr-FR" sz="2400" b="1" dirty="0">
              <a:solidFill>
                <a:srgbClr val="FFFF00"/>
              </a:solidFill>
            </a:endParaRPr>
          </a:p>
        </p:txBody>
      </p:sp>
    </p:spTree>
    <p:extLst>
      <p:ext uri="{BB962C8B-B14F-4D97-AF65-F5344CB8AC3E}">
        <p14:creationId xmlns:p14="http://schemas.microsoft.com/office/powerpoint/2010/main" val="837257018"/>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B616AE91-8A08-4CB8-D62E-A0CC37AFE1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0620" y="404730"/>
            <a:ext cx="10670760" cy="6300000"/>
          </a:xfrm>
          <a:prstGeom prst="rect">
            <a:avLst/>
          </a:prstGeom>
        </p:spPr>
      </p:pic>
      <p:sp>
        <p:nvSpPr>
          <p:cNvPr id="4" name="Ellipse 3">
            <a:extLst>
              <a:ext uri="{FF2B5EF4-FFF2-40B4-BE49-F238E27FC236}">
                <a16:creationId xmlns:a16="http://schemas.microsoft.com/office/drawing/2014/main" id="{722388C8-908C-4E50-0EB5-83B7408CB347}"/>
              </a:ext>
            </a:extLst>
          </p:cNvPr>
          <p:cNvSpPr/>
          <p:nvPr/>
        </p:nvSpPr>
        <p:spPr>
          <a:xfrm>
            <a:off x="1534380" y="1034415"/>
            <a:ext cx="9186959" cy="504063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C403CF81-5104-B1FC-0604-1E93D56D39A7}"/>
              </a:ext>
            </a:extLst>
          </p:cNvPr>
          <p:cNvSpPr txBox="1"/>
          <p:nvPr/>
        </p:nvSpPr>
        <p:spPr>
          <a:xfrm>
            <a:off x="2937510" y="-415499"/>
            <a:ext cx="945261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Mouton au milieu des alignements de </a:t>
            </a:r>
            <a:r>
              <a:rPr lang="fr-FR" sz="2400" b="1" dirty="0" err="1">
                <a:solidFill>
                  <a:srgbClr val="FFFF00"/>
                </a:solidFill>
              </a:rPr>
              <a:t>Kermario</a:t>
            </a:r>
            <a:r>
              <a:rPr lang="fr-FR" sz="2400" b="1" dirty="0">
                <a:solidFill>
                  <a:srgbClr val="FFFF00"/>
                </a:solidFill>
              </a:rPr>
              <a:t>.</a:t>
            </a:r>
          </a:p>
        </p:txBody>
      </p:sp>
    </p:spTree>
    <p:extLst>
      <p:ext uri="{BB962C8B-B14F-4D97-AF65-F5344CB8AC3E}">
        <p14:creationId xmlns:p14="http://schemas.microsoft.com/office/powerpoint/2010/main" val="42752955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D9F8724C-69D2-095C-43BB-529FE4A1601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64870" y="427590"/>
            <a:ext cx="10462260" cy="6300000"/>
          </a:xfrm>
          <a:prstGeom prst="rect">
            <a:avLst/>
          </a:prstGeom>
        </p:spPr>
      </p:pic>
      <p:sp>
        <p:nvSpPr>
          <p:cNvPr id="4" name="Ellipse 3">
            <a:extLst>
              <a:ext uri="{FF2B5EF4-FFF2-40B4-BE49-F238E27FC236}">
                <a16:creationId xmlns:a16="http://schemas.microsoft.com/office/drawing/2014/main" id="{3D9A4730-CD5E-02A2-95D3-61360652C070}"/>
              </a:ext>
            </a:extLst>
          </p:cNvPr>
          <p:cNvSpPr/>
          <p:nvPr/>
        </p:nvSpPr>
        <p:spPr>
          <a:xfrm>
            <a:off x="1561147" y="1108710"/>
            <a:ext cx="9069705" cy="493776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012B58D9-868B-72F6-33E3-CA0AAD37EE56}"/>
              </a:ext>
            </a:extLst>
          </p:cNvPr>
          <p:cNvSpPr txBox="1"/>
          <p:nvPr/>
        </p:nvSpPr>
        <p:spPr>
          <a:xfrm>
            <a:off x="1021080" y="0"/>
            <a:ext cx="11170920" cy="461665"/>
          </a:xfrm>
          <a:prstGeom prst="rect">
            <a:avLst/>
          </a:prstGeom>
          <a:noFill/>
        </p:spPr>
        <p:txBody>
          <a:bodyPr wrap="square" rtlCol="0">
            <a:spAutoFit/>
          </a:bodyPr>
          <a:lstStyle/>
          <a:p>
            <a:r>
              <a:rPr lang="fr-FR" sz="2400" b="1" dirty="0">
                <a:solidFill>
                  <a:srgbClr val="FFFF00"/>
                </a:solidFill>
              </a:rPr>
              <a:t>Le Festival interceltique rassemble jusqu'à 800 000 visiteurs tous les étés.</a:t>
            </a:r>
          </a:p>
        </p:txBody>
      </p:sp>
    </p:spTree>
    <p:extLst>
      <p:ext uri="{BB962C8B-B14F-4D97-AF65-F5344CB8AC3E}">
        <p14:creationId xmlns:p14="http://schemas.microsoft.com/office/powerpoint/2010/main" val="356146935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CC5FC0D6-4511-3439-DE0A-6F44EBCFC84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7173" y="324720"/>
            <a:ext cx="10517654" cy="6300000"/>
          </a:xfrm>
          <a:prstGeom prst="rect">
            <a:avLst/>
          </a:prstGeom>
        </p:spPr>
      </p:pic>
      <p:sp>
        <p:nvSpPr>
          <p:cNvPr id="4" name="Ellipse 3">
            <a:extLst>
              <a:ext uri="{FF2B5EF4-FFF2-40B4-BE49-F238E27FC236}">
                <a16:creationId xmlns:a16="http://schemas.microsoft.com/office/drawing/2014/main" id="{E6C1556E-30BD-D4C2-E608-BA70CA939D28}"/>
              </a:ext>
            </a:extLst>
          </p:cNvPr>
          <p:cNvSpPr/>
          <p:nvPr/>
        </p:nvSpPr>
        <p:spPr>
          <a:xfrm>
            <a:off x="1611630" y="925830"/>
            <a:ext cx="9269730" cy="500634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ZoneTexte 1">
            <a:extLst>
              <a:ext uri="{FF2B5EF4-FFF2-40B4-BE49-F238E27FC236}">
                <a16:creationId xmlns:a16="http://schemas.microsoft.com/office/drawing/2014/main" id="{E3A6FF95-73D8-3CB7-7C96-B130E4CD4906}"/>
              </a:ext>
            </a:extLst>
          </p:cNvPr>
          <p:cNvSpPr txBox="1"/>
          <p:nvPr/>
        </p:nvSpPr>
        <p:spPr>
          <a:xfrm>
            <a:off x="2926832" y="-415499"/>
            <a:ext cx="9531867" cy="830997"/>
          </a:xfrm>
          <a:prstGeom prst="rect">
            <a:avLst/>
          </a:prstGeom>
          <a:noFill/>
        </p:spPr>
        <p:txBody>
          <a:bodyPr wrap="square" rtlCol="0">
            <a:spAutoFit/>
          </a:bodyPr>
          <a:lstStyle/>
          <a:p>
            <a:endParaRPr lang="fr-FR" sz="2400" b="1" dirty="0"/>
          </a:p>
          <a:p>
            <a:r>
              <a:rPr lang="fr-FR" sz="2400" b="1" dirty="0"/>
              <a:t>L'île de Saint-Cado et la rivière d'Étel, vers le sud.</a:t>
            </a:r>
          </a:p>
        </p:txBody>
      </p:sp>
    </p:spTree>
    <p:extLst>
      <p:ext uri="{BB962C8B-B14F-4D97-AF65-F5344CB8AC3E}">
        <p14:creationId xmlns:p14="http://schemas.microsoft.com/office/powerpoint/2010/main" val="368691239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786D3CEB-91B0-69DB-D8F0-19C3218E03A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0467" y="279000"/>
            <a:ext cx="10779760" cy="6300000"/>
          </a:xfrm>
          <a:prstGeom prst="rect">
            <a:avLst/>
          </a:prstGeom>
        </p:spPr>
      </p:pic>
      <p:sp>
        <p:nvSpPr>
          <p:cNvPr id="4" name="Ellipse 3">
            <a:extLst>
              <a:ext uri="{FF2B5EF4-FFF2-40B4-BE49-F238E27FC236}">
                <a16:creationId xmlns:a16="http://schemas.microsoft.com/office/drawing/2014/main" id="{E2273DA9-8053-B526-57C8-21B19718E5E2}"/>
              </a:ext>
            </a:extLst>
          </p:cNvPr>
          <p:cNvSpPr/>
          <p:nvPr/>
        </p:nvSpPr>
        <p:spPr>
          <a:xfrm>
            <a:off x="1474469" y="937260"/>
            <a:ext cx="9351755" cy="498348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8D585684-B589-C40F-9B4D-50E51740C1E2}"/>
              </a:ext>
            </a:extLst>
          </p:cNvPr>
          <p:cNvSpPr txBox="1"/>
          <p:nvPr/>
        </p:nvSpPr>
        <p:spPr>
          <a:xfrm>
            <a:off x="3172680" y="5505241"/>
            <a:ext cx="6497100" cy="830997"/>
          </a:xfrm>
          <a:prstGeom prst="rect">
            <a:avLst/>
          </a:prstGeom>
          <a:noFill/>
        </p:spPr>
        <p:txBody>
          <a:bodyPr wrap="square" rtlCol="0">
            <a:spAutoFit/>
          </a:bodyPr>
          <a:lstStyle/>
          <a:p>
            <a:endParaRPr lang="fr-FR" sz="2400" b="1" dirty="0"/>
          </a:p>
          <a:p>
            <a:r>
              <a:rPr lang="fr-FR" sz="2400" b="1" dirty="0"/>
              <a:t>Concarneau : la ville close à marée basse</a:t>
            </a:r>
          </a:p>
        </p:txBody>
      </p:sp>
    </p:spTree>
    <p:extLst>
      <p:ext uri="{BB962C8B-B14F-4D97-AF65-F5344CB8AC3E}">
        <p14:creationId xmlns:p14="http://schemas.microsoft.com/office/powerpoint/2010/main" val="311159790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2B8A045E-1E47-CCD7-6264-37B73967ABE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88820" y="279000"/>
            <a:ext cx="9904950" cy="6300000"/>
          </a:xfrm>
          <a:prstGeom prst="rect">
            <a:avLst/>
          </a:prstGeom>
        </p:spPr>
      </p:pic>
      <p:sp>
        <p:nvSpPr>
          <p:cNvPr id="4" name="Ellipse 3">
            <a:extLst>
              <a:ext uri="{FF2B5EF4-FFF2-40B4-BE49-F238E27FC236}">
                <a16:creationId xmlns:a16="http://schemas.microsoft.com/office/drawing/2014/main" id="{60E36A45-1599-B6A3-C014-750DB4603AAB}"/>
              </a:ext>
            </a:extLst>
          </p:cNvPr>
          <p:cNvSpPr/>
          <p:nvPr/>
        </p:nvSpPr>
        <p:spPr>
          <a:xfrm>
            <a:off x="2766060" y="942975"/>
            <a:ext cx="8492490" cy="4972050"/>
          </a:xfrm>
          <a:prstGeom prst="ellipse">
            <a:avLst/>
          </a:prstGeom>
          <a:blipFill dpi="0" rotWithShape="1">
            <a:blip r:embed="rId4"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A948AF12-49F5-7847-195B-14F7C02A2D74}"/>
              </a:ext>
            </a:extLst>
          </p:cNvPr>
          <p:cNvSpPr txBox="1"/>
          <p:nvPr/>
        </p:nvSpPr>
        <p:spPr>
          <a:xfrm>
            <a:off x="217170" y="2777490"/>
            <a:ext cx="1936530" cy="3046988"/>
          </a:xfrm>
          <a:prstGeom prst="rect">
            <a:avLst/>
          </a:prstGeom>
          <a:noFill/>
        </p:spPr>
        <p:txBody>
          <a:bodyPr wrap="square" rtlCol="0">
            <a:spAutoFit/>
          </a:bodyPr>
          <a:lstStyle/>
          <a:p>
            <a:endParaRPr lang="fr-FR" sz="2400" b="1" dirty="0"/>
          </a:p>
          <a:p>
            <a:r>
              <a:rPr lang="fr-FR" sz="2400" b="1" dirty="0"/>
              <a:t>Le calvaire de Plougastel : vue d'ensemble de la partie basse.</a:t>
            </a:r>
          </a:p>
        </p:txBody>
      </p:sp>
    </p:spTree>
    <p:extLst>
      <p:ext uri="{BB962C8B-B14F-4D97-AF65-F5344CB8AC3E}">
        <p14:creationId xmlns:p14="http://schemas.microsoft.com/office/powerpoint/2010/main" val="120711970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FF48B63A-5737-34EC-1F24-80806CA6438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50620" y="370440"/>
            <a:ext cx="9890760" cy="6300000"/>
          </a:xfrm>
          <a:prstGeom prst="rect">
            <a:avLst/>
          </a:prstGeom>
        </p:spPr>
      </p:pic>
      <p:sp>
        <p:nvSpPr>
          <p:cNvPr id="4" name="Ellipse 3">
            <a:extLst>
              <a:ext uri="{FF2B5EF4-FFF2-40B4-BE49-F238E27FC236}">
                <a16:creationId xmlns:a16="http://schemas.microsoft.com/office/drawing/2014/main" id="{DE2A6AE5-44A1-B207-FEE4-FB7E33D3931F}"/>
              </a:ext>
            </a:extLst>
          </p:cNvPr>
          <p:cNvSpPr/>
          <p:nvPr/>
        </p:nvSpPr>
        <p:spPr>
          <a:xfrm>
            <a:off x="1756147" y="1057275"/>
            <a:ext cx="8679705" cy="492633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175BAD24-3CDD-45FA-C4B8-856929D5AB7B}"/>
              </a:ext>
            </a:extLst>
          </p:cNvPr>
          <p:cNvSpPr txBox="1"/>
          <p:nvPr/>
        </p:nvSpPr>
        <p:spPr>
          <a:xfrm>
            <a:off x="3029212" y="5605128"/>
            <a:ext cx="7498080" cy="830997"/>
          </a:xfrm>
          <a:prstGeom prst="rect">
            <a:avLst/>
          </a:prstGeom>
          <a:noFill/>
        </p:spPr>
        <p:txBody>
          <a:bodyPr wrap="square" rtlCol="0">
            <a:spAutoFit/>
          </a:bodyPr>
          <a:lstStyle/>
          <a:p>
            <a:endParaRPr lang="fr-FR" sz="2400" b="1" dirty="0"/>
          </a:p>
          <a:p>
            <a:r>
              <a:rPr lang="fr-FR" sz="2400" b="1" dirty="0"/>
              <a:t>Le quai Saint-Cyr à Rennes le 4 avril 2021.</a:t>
            </a:r>
          </a:p>
        </p:txBody>
      </p:sp>
    </p:spTree>
    <p:extLst>
      <p:ext uri="{BB962C8B-B14F-4D97-AF65-F5344CB8AC3E}">
        <p14:creationId xmlns:p14="http://schemas.microsoft.com/office/powerpoint/2010/main" val="76262898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017C4A08-7FD7-EA8D-8DCB-CBEF8A21779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16330" y="279000"/>
            <a:ext cx="9959340" cy="6300000"/>
          </a:xfrm>
          <a:prstGeom prst="rect">
            <a:avLst/>
          </a:prstGeom>
        </p:spPr>
      </p:pic>
      <p:sp>
        <p:nvSpPr>
          <p:cNvPr id="4" name="Ellipse 3">
            <a:extLst>
              <a:ext uri="{FF2B5EF4-FFF2-40B4-BE49-F238E27FC236}">
                <a16:creationId xmlns:a16="http://schemas.microsoft.com/office/drawing/2014/main" id="{45210D1E-432A-92D8-B4BB-39F9613F9A8E}"/>
              </a:ext>
            </a:extLst>
          </p:cNvPr>
          <p:cNvSpPr/>
          <p:nvPr/>
        </p:nvSpPr>
        <p:spPr>
          <a:xfrm>
            <a:off x="1588770" y="1017270"/>
            <a:ext cx="8789670" cy="499491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94DF0B6F-1E61-8EF3-15C0-78FD470566BF}"/>
              </a:ext>
            </a:extLst>
          </p:cNvPr>
          <p:cNvSpPr txBox="1"/>
          <p:nvPr/>
        </p:nvSpPr>
        <p:spPr>
          <a:xfrm>
            <a:off x="5581650" y="5891074"/>
            <a:ext cx="1916430" cy="461665"/>
          </a:xfrm>
          <a:prstGeom prst="rect">
            <a:avLst/>
          </a:prstGeom>
          <a:noFill/>
        </p:spPr>
        <p:txBody>
          <a:bodyPr wrap="square" rtlCol="0">
            <a:spAutoFit/>
          </a:bodyPr>
          <a:lstStyle/>
          <a:p>
            <a:r>
              <a:rPr lang="fr-FR" sz="2400" b="1" dirty="0"/>
              <a:t>Le dé.</a:t>
            </a:r>
          </a:p>
        </p:txBody>
      </p:sp>
    </p:spTree>
    <p:extLst>
      <p:ext uri="{BB962C8B-B14F-4D97-AF65-F5344CB8AC3E}">
        <p14:creationId xmlns:p14="http://schemas.microsoft.com/office/powerpoint/2010/main" val="68033374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8DCAFEF-10D9-88B0-148A-BEFA46EC73A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30630" y="94500"/>
            <a:ext cx="9951180" cy="6669000"/>
          </a:xfrm>
          <a:prstGeom prst="rect">
            <a:avLst/>
          </a:prstGeom>
        </p:spPr>
      </p:pic>
      <p:sp>
        <p:nvSpPr>
          <p:cNvPr id="4" name="Ellipse 3">
            <a:extLst>
              <a:ext uri="{FF2B5EF4-FFF2-40B4-BE49-F238E27FC236}">
                <a16:creationId xmlns:a16="http://schemas.microsoft.com/office/drawing/2014/main" id="{95D34C67-2AAC-0124-98B0-7B2747039D08}"/>
              </a:ext>
            </a:extLst>
          </p:cNvPr>
          <p:cNvSpPr/>
          <p:nvPr/>
        </p:nvSpPr>
        <p:spPr>
          <a:xfrm>
            <a:off x="1851390" y="800100"/>
            <a:ext cx="8709660" cy="525780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3CC96729-F001-A462-04D0-2FBBC66AB26D}"/>
              </a:ext>
            </a:extLst>
          </p:cNvPr>
          <p:cNvSpPr txBox="1"/>
          <p:nvPr/>
        </p:nvSpPr>
        <p:spPr>
          <a:xfrm>
            <a:off x="3909060" y="5642401"/>
            <a:ext cx="4846320" cy="830997"/>
          </a:xfrm>
          <a:prstGeom prst="rect">
            <a:avLst/>
          </a:prstGeom>
          <a:noFill/>
        </p:spPr>
        <p:txBody>
          <a:bodyPr wrap="square" rtlCol="0">
            <a:spAutoFit/>
          </a:bodyPr>
          <a:lstStyle/>
          <a:p>
            <a:endParaRPr lang="fr-FR" sz="2400" b="1" dirty="0"/>
          </a:p>
          <a:p>
            <a:r>
              <a:rPr lang="fr-FR" sz="2400" b="1" dirty="0"/>
              <a:t>Guimiliau. Eglise et abords.</a:t>
            </a:r>
          </a:p>
        </p:txBody>
      </p:sp>
    </p:spTree>
    <p:extLst>
      <p:ext uri="{BB962C8B-B14F-4D97-AF65-F5344CB8AC3E}">
        <p14:creationId xmlns:p14="http://schemas.microsoft.com/office/powerpoint/2010/main" val="5382462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2E165172-9AA2-F4CD-9DF9-E0D53DF84A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56285" y="391590"/>
            <a:ext cx="10679430" cy="6372000"/>
          </a:xfrm>
          <a:prstGeom prst="rect">
            <a:avLst/>
          </a:prstGeom>
        </p:spPr>
      </p:pic>
      <p:sp>
        <p:nvSpPr>
          <p:cNvPr id="4" name="Ellipse 3">
            <a:extLst>
              <a:ext uri="{FF2B5EF4-FFF2-40B4-BE49-F238E27FC236}">
                <a16:creationId xmlns:a16="http://schemas.microsoft.com/office/drawing/2014/main" id="{1D3CE287-25CC-2A30-FBC8-AB7141FC9BEC}"/>
              </a:ext>
            </a:extLst>
          </p:cNvPr>
          <p:cNvSpPr/>
          <p:nvPr/>
        </p:nvSpPr>
        <p:spPr>
          <a:xfrm>
            <a:off x="1405890" y="1028700"/>
            <a:ext cx="9349740" cy="516636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A666B3A5-09D9-25E5-0DF1-975396B855CD}"/>
              </a:ext>
            </a:extLst>
          </p:cNvPr>
          <p:cNvSpPr txBox="1"/>
          <p:nvPr/>
        </p:nvSpPr>
        <p:spPr>
          <a:xfrm>
            <a:off x="1577340" y="17648"/>
            <a:ext cx="9749790" cy="461665"/>
          </a:xfrm>
          <a:prstGeom prst="rect">
            <a:avLst/>
          </a:prstGeom>
          <a:noFill/>
        </p:spPr>
        <p:txBody>
          <a:bodyPr wrap="square" rtlCol="0">
            <a:spAutoFit/>
          </a:bodyPr>
          <a:lstStyle/>
          <a:p>
            <a:r>
              <a:rPr lang="fr-FR" sz="2400" b="1" dirty="0">
                <a:solidFill>
                  <a:srgbClr val="FFFF00"/>
                </a:solidFill>
              </a:rPr>
              <a:t>Calvaire de Pontchâteau, Pontchâteau, Loire-Atlantique, France.</a:t>
            </a:r>
          </a:p>
        </p:txBody>
      </p:sp>
    </p:spTree>
    <p:extLst>
      <p:ext uri="{BB962C8B-B14F-4D97-AF65-F5344CB8AC3E}">
        <p14:creationId xmlns:p14="http://schemas.microsoft.com/office/powerpoint/2010/main" val="415743605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042D87EE-4B2F-1868-C44C-D52306E745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27710" y="393300"/>
            <a:ext cx="10736580" cy="6300000"/>
          </a:xfrm>
          <a:prstGeom prst="rect">
            <a:avLst/>
          </a:prstGeom>
        </p:spPr>
      </p:pic>
      <p:sp>
        <p:nvSpPr>
          <p:cNvPr id="4" name="Ellipse 3">
            <a:extLst>
              <a:ext uri="{FF2B5EF4-FFF2-40B4-BE49-F238E27FC236}">
                <a16:creationId xmlns:a16="http://schemas.microsoft.com/office/drawing/2014/main" id="{D9EA6191-1021-FC58-0257-DCE892CD5505}"/>
              </a:ext>
            </a:extLst>
          </p:cNvPr>
          <p:cNvSpPr/>
          <p:nvPr/>
        </p:nvSpPr>
        <p:spPr>
          <a:xfrm>
            <a:off x="1405890" y="1040130"/>
            <a:ext cx="9326880" cy="501777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CD1B18F8-4AFB-90AF-E3E6-651BEDE236AD}"/>
              </a:ext>
            </a:extLst>
          </p:cNvPr>
          <p:cNvSpPr txBox="1"/>
          <p:nvPr/>
        </p:nvSpPr>
        <p:spPr>
          <a:xfrm>
            <a:off x="5234940" y="-365098"/>
            <a:ext cx="736092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Saint Malo</a:t>
            </a:r>
          </a:p>
        </p:txBody>
      </p:sp>
    </p:spTree>
    <p:extLst>
      <p:ext uri="{BB962C8B-B14F-4D97-AF65-F5344CB8AC3E}">
        <p14:creationId xmlns:p14="http://schemas.microsoft.com/office/powerpoint/2010/main" val="1240605768"/>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91D16FBD-066D-9054-7E0E-5382ABAA158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9130" y="439020"/>
            <a:ext cx="10873740" cy="6300000"/>
          </a:xfrm>
          <a:prstGeom prst="rect">
            <a:avLst/>
          </a:prstGeom>
        </p:spPr>
      </p:pic>
      <p:sp>
        <p:nvSpPr>
          <p:cNvPr id="7" name="Ellipse 6">
            <a:extLst>
              <a:ext uri="{FF2B5EF4-FFF2-40B4-BE49-F238E27FC236}">
                <a16:creationId xmlns:a16="http://schemas.microsoft.com/office/drawing/2014/main" id="{C04CCB42-6E27-0CEE-F1D3-D6BBC73EEF31}"/>
              </a:ext>
            </a:extLst>
          </p:cNvPr>
          <p:cNvSpPr/>
          <p:nvPr/>
        </p:nvSpPr>
        <p:spPr>
          <a:xfrm>
            <a:off x="1383030" y="1062990"/>
            <a:ext cx="9429750" cy="509778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AF50DF8F-8159-392D-1CD9-96D0D2687C88}"/>
              </a:ext>
            </a:extLst>
          </p:cNvPr>
          <p:cNvSpPr txBox="1"/>
          <p:nvPr/>
        </p:nvSpPr>
        <p:spPr>
          <a:xfrm>
            <a:off x="1383030" y="23075"/>
            <a:ext cx="11109960" cy="461665"/>
          </a:xfrm>
          <a:prstGeom prst="rect">
            <a:avLst/>
          </a:prstGeom>
          <a:noFill/>
        </p:spPr>
        <p:txBody>
          <a:bodyPr wrap="square" rtlCol="0">
            <a:spAutoFit/>
          </a:bodyPr>
          <a:lstStyle/>
          <a:p>
            <a:r>
              <a:rPr lang="fr-FR" sz="2400" b="1" dirty="0" err="1">
                <a:solidFill>
                  <a:srgbClr val="FFFF00"/>
                </a:solidFill>
              </a:rPr>
              <a:t>Saint-Servan</a:t>
            </a:r>
            <a:r>
              <a:rPr lang="fr-FR" sz="2400" b="1" dirty="0">
                <a:solidFill>
                  <a:srgbClr val="FFFF00"/>
                </a:solidFill>
              </a:rPr>
              <a:t>, la tour Solidor, vue depuis le chemin de la Corderie.</a:t>
            </a:r>
          </a:p>
        </p:txBody>
      </p:sp>
    </p:spTree>
    <p:extLst>
      <p:ext uri="{BB962C8B-B14F-4D97-AF65-F5344CB8AC3E}">
        <p14:creationId xmlns:p14="http://schemas.microsoft.com/office/powerpoint/2010/main" val="39806241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77A45E73-5DE9-3B82-8F7C-004D20AB35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93395" y="279000"/>
            <a:ext cx="11205210" cy="6300000"/>
          </a:xfrm>
          <a:prstGeom prst="rect">
            <a:avLst/>
          </a:prstGeom>
        </p:spPr>
      </p:pic>
      <p:sp>
        <p:nvSpPr>
          <p:cNvPr id="4" name="Ellipse 3">
            <a:extLst>
              <a:ext uri="{FF2B5EF4-FFF2-40B4-BE49-F238E27FC236}">
                <a16:creationId xmlns:a16="http://schemas.microsoft.com/office/drawing/2014/main" id="{8A3B30A1-EB51-AB38-235A-BF5D8853AAAA}"/>
              </a:ext>
            </a:extLst>
          </p:cNvPr>
          <p:cNvSpPr/>
          <p:nvPr/>
        </p:nvSpPr>
        <p:spPr>
          <a:xfrm>
            <a:off x="1234440" y="914400"/>
            <a:ext cx="9761220" cy="504063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D9B54DFF-BEAE-64A0-15CB-CAB12D25BDFD}"/>
              </a:ext>
            </a:extLst>
          </p:cNvPr>
          <p:cNvSpPr txBox="1"/>
          <p:nvPr/>
        </p:nvSpPr>
        <p:spPr>
          <a:xfrm>
            <a:off x="2661285" y="5528101"/>
            <a:ext cx="6869430" cy="830997"/>
          </a:xfrm>
          <a:prstGeom prst="rect">
            <a:avLst/>
          </a:prstGeom>
          <a:noFill/>
        </p:spPr>
        <p:txBody>
          <a:bodyPr wrap="square" rtlCol="0">
            <a:spAutoFit/>
          </a:bodyPr>
          <a:lstStyle/>
          <a:p>
            <a:endParaRPr lang="fr-FR" sz="2400" b="1" dirty="0"/>
          </a:p>
          <a:p>
            <a:r>
              <a:rPr lang="fr-FR" sz="2400" b="1" dirty="0"/>
              <a:t>La nouvelle travée mobile, en position levée.</a:t>
            </a:r>
          </a:p>
        </p:txBody>
      </p:sp>
    </p:spTree>
    <p:extLst>
      <p:ext uri="{BB962C8B-B14F-4D97-AF65-F5344CB8AC3E}">
        <p14:creationId xmlns:p14="http://schemas.microsoft.com/office/powerpoint/2010/main" val="1496165452"/>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73D7BB04-1672-B2C0-A616-D48892F37F2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0550" y="388170"/>
            <a:ext cx="11010900" cy="6300000"/>
          </a:xfrm>
          <a:prstGeom prst="rect">
            <a:avLst/>
          </a:prstGeom>
        </p:spPr>
      </p:pic>
      <p:sp>
        <p:nvSpPr>
          <p:cNvPr id="4" name="Ellipse 3">
            <a:extLst>
              <a:ext uri="{FF2B5EF4-FFF2-40B4-BE49-F238E27FC236}">
                <a16:creationId xmlns:a16="http://schemas.microsoft.com/office/drawing/2014/main" id="{1609959C-5648-9F24-7C19-CA61A6B5AF99}"/>
              </a:ext>
            </a:extLst>
          </p:cNvPr>
          <p:cNvSpPr/>
          <p:nvPr/>
        </p:nvSpPr>
        <p:spPr>
          <a:xfrm>
            <a:off x="1337310" y="1062990"/>
            <a:ext cx="9589770" cy="4994910"/>
          </a:xfrm>
          <a:prstGeom prst="ellipse">
            <a:avLst/>
          </a:prstGeom>
          <a:blipFill dpi="0" rotWithShape="1">
            <a:blip r:embed="rId4"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74A79576-6E95-0982-EF88-01AC2BE91C47}"/>
              </a:ext>
            </a:extLst>
          </p:cNvPr>
          <p:cNvSpPr txBox="1"/>
          <p:nvPr/>
        </p:nvSpPr>
        <p:spPr>
          <a:xfrm>
            <a:off x="5132070" y="5604543"/>
            <a:ext cx="5269230" cy="830997"/>
          </a:xfrm>
          <a:prstGeom prst="rect">
            <a:avLst/>
          </a:prstGeom>
          <a:noFill/>
        </p:spPr>
        <p:txBody>
          <a:bodyPr wrap="square" rtlCol="0">
            <a:spAutoFit/>
          </a:bodyPr>
          <a:lstStyle/>
          <a:p>
            <a:endParaRPr lang="fr-FR" sz="2400" b="1" dirty="0"/>
          </a:p>
          <a:p>
            <a:r>
              <a:rPr lang="fr-FR" sz="2400" b="1" dirty="0"/>
              <a:t>Port de Dinan.</a:t>
            </a:r>
          </a:p>
        </p:txBody>
      </p:sp>
    </p:spTree>
    <p:extLst>
      <p:ext uri="{BB962C8B-B14F-4D97-AF65-F5344CB8AC3E}">
        <p14:creationId xmlns:p14="http://schemas.microsoft.com/office/powerpoint/2010/main" val="324767039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FF792851-F847-10E4-A218-4BEBE3D08CA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04850" y="390780"/>
            <a:ext cx="10782300" cy="6300000"/>
          </a:xfrm>
          <a:prstGeom prst="rect">
            <a:avLst/>
          </a:prstGeom>
        </p:spPr>
      </p:pic>
      <p:sp>
        <p:nvSpPr>
          <p:cNvPr id="4" name="Ellipse 3">
            <a:extLst>
              <a:ext uri="{FF2B5EF4-FFF2-40B4-BE49-F238E27FC236}">
                <a16:creationId xmlns:a16="http://schemas.microsoft.com/office/drawing/2014/main" id="{3D5A4F8B-3060-538F-1DA8-04C741244138}"/>
              </a:ext>
            </a:extLst>
          </p:cNvPr>
          <p:cNvSpPr/>
          <p:nvPr/>
        </p:nvSpPr>
        <p:spPr>
          <a:xfrm>
            <a:off x="1337310" y="971550"/>
            <a:ext cx="9475470" cy="513207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049BA285-1FBE-4C64-2611-1C4E5A5DC621}"/>
              </a:ext>
            </a:extLst>
          </p:cNvPr>
          <p:cNvSpPr txBox="1"/>
          <p:nvPr/>
        </p:nvSpPr>
        <p:spPr>
          <a:xfrm>
            <a:off x="2621756" y="611505"/>
            <a:ext cx="7969567" cy="461665"/>
          </a:xfrm>
          <a:prstGeom prst="rect">
            <a:avLst/>
          </a:prstGeom>
          <a:noFill/>
        </p:spPr>
        <p:txBody>
          <a:bodyPr wrap="square">
            <a:spAutoFit/>
          </a:bodyPr>
          <a:lstStyle/>
          <a:p>
            <a:r>
              <a:rPr lang="fr-FR" sz="2400" b="1" dirty="0"/>
              <a:t>Les Lavoirs de Pontrieux dans les Côtes d'Armor .</a:t>
            </a:r>
          </a:p>
        </p:txBody>
      </p:sp>
    </p:spTree>
    <p:extLst>
      <p:ext uri="{BB962C8B-B14F-4D97-AF65-F5344CB8AC3E}">
        <p14:creationId xmlns:p14="http://schemas.microsoft.com/office/powerpoint/2010/main" val="409002544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3F8A8C34-BA97-3252-3FFB-3CE073A8682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9115" y="427590"/>
            <a:ext cx="11113770" cy="6300000"/>
          </a:xfrm>
          <a:prstGeom prst="rect">
            <a:avLst/>
          </a:prstGeom>
        </p:spPr>
      </p:pic>
      <p:sp>
        <p:nvSpPr>
          <p:cNvPr id="6" name="Ellipse 5">
            <a:extLst>
              <a:ext uri="{FF2B5EF4-FFF2-40B4-BE49-F238E27FC236}">
                <a16:creationId xmlns:a16="http://schemas.microsoft.com/office/drawing/2014/main" id="{38866DF6-4EAF-614D-CB9F-3475ECCC57BD}"/>
              </a:ext>
            </a:extLst>
          </p:cNvPr>
          <p:cNvSpPr/>
          <p:nvPr/>
        </p:nvSpPr>
        <p:spPr>
          <a:xfrm>
            <a:off x="1177290" y="948690"/>
            <a:ext cx="9738360" cy="499491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11AB5B0F-E024-2317-8024-CEE12835A5F1}"/>
              </a:ext>
            </a:extLst>
          </p:cNvPr>
          <p:cNvSpPr txBox="1"/>
          <p:nvPr/>
        </p:nvSpPr>
        <p:spPr>
          <a:xfrm>
            <a:off x="1384935" y="0"/>
            <a:ext cx="11926253" cy="461665"/>
          </a:xfrm>
          <a:prstGeom prst="rect">
            <a:avLst/>
          </a:prstGeom>
          <a:noFill/>
        </p:spPr>
        <p:txBody>
          <a:bodyPr wrap="square">
            <a:spAutoFit/>
          </a:bodyPr>
          <a:lstStyle/>
          <a:p>
            <a:r>
              <a:rPr lang="fr-FR" sz="2400" b="1" dirty="0">
                <a:solidFill>
                  <a:srgbClr val="FFFF00"/>
                </a:solidFill>
              </a:rPr>
              <a:t>Pontrieux est une commune du département des Côtes-d'Armor</a:t>
            </a:r>
          </a:p>
        </p:txBody>
      </p:sp>
    </p:spTree>
    <p:extLst>
      <p:ext uri="{BB962C8B-B14F-4D97-AF65-F5344CB8AC3E}">
        <p14:creationId xmlns:p14="http://schemas.microsoft.com/office/powerpoint/2010/main" val="30549422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jument, étalon, crinière, oseille&#10;&#10;Description générée automatiquement">
            <a:extLst>
              <a:ext uri="{FF2B5EF4-FFF2-40B4-BE49-F238E27FC236}">
                <a16:creationId xmlns:a16="http://schemas.microsoft.com/office/drawing/2014/main" id="{8F63DE0A-1572-BB73-5C1B-061AC1062F5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0550" y="400050"/>
            <a:ext cx="11056620" cy="6300000"/>
          </a:xfrm>
          <a:prstGeom prst="rect">
            <a:avLst/>
          </a:prstGeom>
        </p:spPr>
      </p:pic>
      <p:sp>
        <p:nvSpPr>
          <p:cNvPr id="4" name="Ellipse 3">
            <a:extLst>
              <a:ext uri="{FF2B5EF4-FFF2-40B4-BE49-F238E27FC236}">
                <a16:creationId xmlns:a16="http://schemas.microsoft.com/office/drawing/2014/main" id="{E7AD5395-5EFD-2175-D02B-23B4C8EA44A3}"/>
              </a:ext>
            </a:extLst>
          </p:cNvPr>
          <p:cNvSpPr/>
          <p:nvPr/>
        </p:nvSpPr>
        <p:spPr>
          <a:xfrm>
            <a:off x="1291590" y="1120140"/>
            <a:ext cx="9658350" cy="4903470"/>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2D7EA656-E880-173E-E437-8287529D8528}"/>
              </a:ext>
            </a:extLst>
          </p:cNvPr>
          <p:cNvSpPr txBox="1"/>
          <p:nvPr/>
        </p:nvSpPr>
        <p:spPr>
          <a:xfrm>
            <a:off x="2794635" y="-17965"/>
            <a:ext cx="7635240" cy="461665"/>
          </a:xfrm>
          <a:prstGeom prst="rect">
            <a:avLst/>
          </a:prstGeom>
          <a:noFill/>
        </p:spPr>
        <p:txBody>
          <a:bodyPr wrap="square" rtlCol="0">
            <a:spAutoFit/>
          </a:bodyPr>
          <a:lstStyle/>
          <a:p>
            <a:r>
              <a:rPr lang="fr-FR" sz="2400" b="1" dirty="0">
                <a:solidFill>
                  <a:srgbClr val="FFFF00"/>
                </a:solidFill>
              </a:rPr>
              <a:t>Maisons à toit de chaume à </a:t>
            </a:r>
            <a:r>
              <a:rPr lang="fr-FR" sz="2400" b="1" dirty="0" err="1">
                <a:solidFill>
                  <a:srgbClr val="FFFF00"/>
                </a:solidFill>
              </a:rPr>
              <a:t>Cahire</a:t>
            </a:r>
            <a:r>
              <a:rPr lang="fr-FR" sz="2400" b="1" dirty="0">
                <a:solidFill>
                  <a:srgbClr val="FFFF00"/>
                </a:solidFill>
              </a:rPr>
              <a:t>  - Bretagne -</a:t>
            </a:r>
          </a:p>
        </p:txBody>
      </p:sp>
    </p:spTree>
    <p:extLst>
      <p:ext uri="{BB962C8B-B14F-4D97-AF65-F5344CB8AC3E}">
        <p14:creationId xmlns:p14="http://schemas.microsoft.com/office/powerpoint/2010/main" val="139629956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70CBBA9-38E1-1F4F-53CF-A801B0125C4E}"/>
              </a:ext>
            </a:extLst>
          </p:cNvPr>
          <p:cNvSpPr txBox="1"/>
          <p:nvPr/>
        </p:nvSpPr>
        <p:spPr>
          <a:xfrm>
            <a:off x="605790" y="777240"/>
            <a:ext cx="11727180" cy="584775"/>
          </a:xfrm>
          <a:prstGeom prst="rect">
            <a:avLst/>
          </a:prstGeom>
          <a:noFill/>
        </p:spPr>
        <p:txBody>
          <a:bodyPr wrap="square" rtlCol="0">
            <a:spAutoFit/>
          </a:bodyPr>
          <a:lstStyle/>
          <a:p>
            <a:r>
              <a:rPr lang="fr-FR" sz="3200" b="1" dirty="0"/>
              <a:t>Lorient Vous A Présenté Des Images Mixtes Sur La Bretagne</a:t>
            </a:r>
          </a:p>
        </p:txBody>
      </p:sp>
      <p:sp>
        <p:nvSpPr>
          <p:cNvPr id="3" name="ZoneTexte 2">
            <a:extLst>
              <a:ext uri="{FF2B5EF4-FFF2-40B4-BE49-F238E27FC236}">
                <a16:creationId xmlns:a16="http://schemas.microsoft.com/office/drawing/2014/main" id="{B03132C8-FAD9-5C6D-6FB2-1716B4ADB657}"/>
              </a:ext>
            </a:extLst>
          </p:cNvPr>
          <p:cNvSpPr txBox="1"/>
          <p:nvPr/>
        </p:nvSpPr>
        <p:spPr>
          <a:xfrm>
            <a:off x="4217670" y="1488847"/>
            <a:ext cx="7178040" cy="584775"/>
          </a:xfrm>
          <a:prstGeom prst="rect">
            <a:avLst/>
          </a:prstGeom>
          <a:noFill/>
        </p:spPr>
        <p:txBody>
          <a:bodyPr wrap="square" rtlCol="0">
            <a:spAutoFit/>
          </a:bodyPr>
          <a:lstStyle/>
          <a:p>
            <a:r>
              <a:rPr lang="fr-FR" sz="3200" b="1" dirty="0"/>
              <a:t>Merci De Votre Viste</a:t>
            </a:r>
          </a:p>
        </p:txBody>
      </p:sp>
      <p:sp>
        <p:nvSpPr>
          <p:cNvPr id="4" name="ZoneTexte 3">
            <a:extLst>
              <a:ext uri="{FF2B5EF4-FFF2-40B4-BE49-F238E27FC236}">
                <a16:creationId xmlns:a16="http://schemas.microsoft.com/office/drawing/2014/main" id="{1AF47A66-1F2B-98C7-2E58-7062F4E3DFEC}"/>
              </a:ext>
            </a:extLst>
          </p:cNvPr>
          <p:cNvSpPr txBox="1"/>
          <p:nvPr/>
        </p:nvSpPr>
        <p:spPr>
          <a:xfrm>
            <a:off x="3520440" y="2200454"/>
            <a:ext cx="9749790" cy="584775"/>
          </a:xfrm>
          <a:prstGeom prst="rect">
            <a:avLst/>
          </a:prstGeom>
          <a:noFill/>
        </p:spPr>
        <p:txBody>
          <a:bodyPr wrap="square" rtlCol="0">
            <a:spAutoFit/>
          </a:bodyPr>
          <a:lstStyle/>
          <a:p>
            <a:r>
              <a:rPr lang="fr-FR" sz="3200" b="1" dirty="0"/>
              <a:t>Les Images Et Le Son Du Net</a:t>
            </a:r>
          </a:p>
        </p:txBody>
      </p:sp>
      <p:sp>
        <p:nvSpPr>
          <p:cNvPr id="5" name="ZoneTexte 4">
            <a:extLst>
              <a:ext uri="{FF2B5EF4-FFF2-40B4-BE49-F238E27FC236}">
                <a16:creationId xmlns:a16="http://schemas.microsoft.com/office/drawing/2014/main" id="{0790F9FF-5159-B86D-EEE7-194D9111FFBD}"/>
              </a:ext>
            </a:extLst>
          </p:cNvPr>
          <p:cNvSpPr txBox="1"/>
          <p:nvPr/>
        </p:nvSpPr>
        <p:spPr>
          <a:xfrm>
            <a:off x="5612130" y="3038893"/>
            <a:ext cx="2651760"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327688518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255</TotalTime>
  <Words>339</Words>
  <Application>Microsoft Office PowerPoint</Application>
  <PresentationFormat>Grand écran</PresentationFormat>
  <Paragraphs>47</Paragraphs>
  <Slides>28</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2024-06-05T04:51:34Z</dcterms:created>
  <dcterms:modified xsi:type="dcterms:W3CDTF">2024-06-06T09:18:12Z</dcterms:modified>
</cp:coreProperties>
</file>