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7" r:id="rId18"/>
    <p:sldId id="258" r:id="rId19"/>
    <p:sldId id="273" r:id="rId20"/>
    <p:sldId id="274" r:id="rId21"/>
    <p:sldId id="275" r:id="rId22"/>
    <p:sldId id="278" r:id="rId23"/>
    <p:sldId id="276" r:id="rId24"/>
    <p:sldId id="279" r:id="rId25"/>
    <p:sldId id="277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BDA69-6176-EF43-66AF-BB7C332C7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E956ED-2414-C998-7EEC-6E42F6EA83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7329C4-D017-D50E-B070-8C35F0687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CD28A6-EFDA-157B-3E7B-530915D5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CD1251-9FEB-0C65-06B2-949E03A99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94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73C79D-55F9-0735-1F72-4C90F0189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4C8109-1705-A86A-8136-C020D4877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693E0-EEF3-523A-AFDF-4D96C8ABA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DE8794-E7F3-E53E-4638-A5E5A061D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E6ECA7-892C-8B96-8027-88C4072A4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70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F4409-5864-1FE1-2341-D8B3FE65A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5FA5F9-8FF3-C5E9-7D73-CE6C1EA8F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FA234C-B398-B17A-852E-8A42CDA9B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E5453F-052A-C55E-BBB5-C61DC7AAE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EE2950-BFAC-ED45-136C-BC69F0A62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86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55C547-DB29-B11F-784F-897ABF55C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CD5F7A-B51C-1E17-9A84-E39B466539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86127E-769B-2D29-E982-80489D080D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7CBF3F-E62A-BDF0-4C02-9BB7AED5F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C99D01-D48A-AE02-C18C-DAF153BC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BD833F-2D45-B870-799E-A6FDDC132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98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E291BD-2A8D-0680-DE68-8823E2535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891FAA-B298-8659-5D7F-AD0D4C374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9CB379-A38F-285F-AB3B-10DF022335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4DF6B1-A7ED-87BB-ADB8-8F5CC34374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7F4F501-25C1-78DE-545A-9BA096638C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97FFC39-3A7F-0923-4454-3D2B5CB73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FA897C6-236C-2741-86FF-17939FBD3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5FA075-0B65-CE63-5001-F78A87900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8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28DDA6-DFC2-9196-AA7E-C24285639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0FD9F2D-2D87-AC5E-58B9-C27ACE61B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2F86B3-96F8-2C7C-A499-42DB78FE1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E3FD349-73F0-5A5D-2F3F-7A61FA456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04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FF9FB8-581D-B94D-99CE-567395766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6E326C5-0633-9C41-2F40-76940FEC2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B558FEC-0F7F-E0AC-E4BF-0AE1D49DB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81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B2FADD-D13D-7B5F-C28E-4B986D19B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18A8C4-6419-CDDC-C526-A73F61567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1E1FB6-FAF1-3733-A3DC-B0D1B2ED6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AD3DFE-953E-0216-B1BC-F0B6C1FDF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413865-483E-DE37-C552-8EC4092BE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A205D05-7A65-757D-613B-3C2F04D76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5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777643-D81E-E5B3-3A49-6D988F9C1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8A5ACB-134D-B061-3674-4EB149DF87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388545-F9D3-9588-E56C-D4FF178892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F02413-3D9C-D5C1-0543-3CB10B63E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F0A9C6-6996-0C00-83D6-52E7D678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F32409-36B4-6650-BCF1-06DDBF92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419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F07EC-5982-90B7-A6A7-B31F87416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FF88D8-F2C8-ABBC-E9DB-2C4CE90BB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16E620-7D47-6B06-81A6-0163A8824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D46F1F-C78E-B745-F1FC-44403F709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F286E4-E6CE-E6B9-C995-15E2EAC59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39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19A9055-9AF2-9584-D09E-B9DCAF140E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01D4C1-B2F8-613F-4B9A-F4EECA13B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A33402-F738-626D-4A05-E1F77B2D7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117D7-A4BA-2DEC-2976-CD13EF628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B2371-CC5C-F312-9C71-C6A2AB6D9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0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2B8C59-ED1D-2409-649F-9D3654AB5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77633A-35B9-0DA2-3FF2-DB56F58717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537CD6-9CE5-E4C0-68A9-49126BE88F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7B3EB6-CC7C-4551-A7B7-36C2D3B915B6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C9FE7-9448-1BD7-8DA4-BC963A684D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C66166-3B3D-4FFA-257D-97229F77AB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D23DC1-A46E-40BA-962D-59B6322E4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0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4822E236-96F4-1665-C00E-491AE91257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5969" y="369000"/>
            <a:ext cx="858006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0860BB-310F-9B17-A90C-0CFD63C02CCA}"/>
              </a:ext>
            </a:extLst>
          </p:cNvPr>
          <p:cNvSpPr txBox="1"/>
          <p:nvPr/>
        </p:nvSpPr>
        <p:spPr>
          <a:xfrm>
            <a:off x="2595154" y="369000"/>
            <a:ext cx="7001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De Cauterets  - Hautes – Pyrénées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0E7448-83E2-A1EA-3BBA-8B11F02C138C}"/>
              </a:ext>
            </a:extLst>
          </p:cNvPr>
          <p:cNvSpPr txBox="1"/>
          <p:nvPr/>
        </p:nvSpPr>
        <p:spPr>
          <a:xfrm>
            <a:off x="2286000" y="5788300"/>
            <a:ext cx="7995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de ville de Cauterets, Hautes-Pyrénées, France.</a:t>
            </a:r>
          </a:p>
        </p:txBody>
      </p:sp>
    </p:spTree>
    <p:extLst>
      <p:ext uri="{BB962C8B-B14F-4D97-AF65-F5344CB8AC3E}">
        <p14:creationId xmlns:p14="http://schemas.microsoft.com/office/powerpoint/2010/main" val="143541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  <p:sndAc>
          <p:stSnd loop="1">
            <p:snd r:embed="rId2" name="Montagnes Pyrénées.wav"/>
          </p:stSnd>
        </p:sndAc>
      </p:transition>
    </mc:Choice>
    <mc:Fallback xmlns="">
      <p:transition spd="slow" advClick="0" advTm="8000">
        <p:fade/>
        <p:sndAc>
          <p:stSnd loop="1">
            <p:snd r:embed="rId4" name="Montagnes Pyréné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537D88-1AA9-B88D-083E-B41570E15F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Cauterets [</a:t>
            </a:r>
            <a:r>
              <a:rPr lang="fr-FR" sz="2400" b="1" dirty="0" err="1"/>
              <a:t>kotʁɛ</a:t>
            </a:r>
            <a:r>
              <a:rPr lang="fr-FR" sz="2400" b="1" dirty="0"/>
              <a:t>] est une commune française située dans le sud-ouest du département des Hautes-Pyrénées, en région Occitanie. Sur le plan historique et culturel, la commune est dans la province du Lavedan, partie sud-occidentale de la Bigorre et constituée d'un ensemble de sept vallées en amont de la ville de Lourdes.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Exposée à un climat de montagne, elle est drainée par le gave de Pau. Incluse dans le Parc national des Pyrénées, la commune possède un patrimoine naturel remarquable : quatre sites Natura 2000 (les « gaves de Pau et de Cauterets (et gorge de Cauterets) », le « </a:t>
            </a:r>
            <a:r>
              <a:rPr lang="fr-FR" sz="2400" b="1" dirty="0" err="1"/>
              <a:t>moun</a:t>
            </a:r>
            <a:r>
              <a:rPr lang="fr-FR" sz="2400" b="1" dirty="0"/>
              <a:t> Né de Cauterets, pic de </a:t>
            </a:r>
            <a:r>
              <a:rPr lang="fr-FR" sz="2400" b="1" dirty="0" err="1"/>
              <a:t>Cabaliros</a:t>
            </a:r>
            <a:r>
              <a:rPr lang="fr-FR" sz="2400" b="1" dirty="0"/>
              <a:t> », « </a:t>
            </a:r>
            <a:r>
              <a:rPr lang="fr-FR" sz="2400" b="1" dirty="0" err="1"/>
              <a:t>Péguère</a:t>
            </a:r>
            <a:r>
              <a:rPr lang="fr-FR" sz="2400" b="1" dirty="0"/>
              <a:t>, Barbat, </a:t>
            </a:r>
            <a:r>
              <a:rPr lang="fr-FR" sz="2400" b="1" dirty="0" err="1"/>
              <a:t>Cambalès</a:t>
            </a:r>
            <a:r>
              <a:rPr lang="fr-FR" sz="2400" b="1" dirty="0"/>
              <a:t> » et « Gaube, Vignemale ») et douze zones naturelles d'intérêt écologique, faunistique et floristique.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Cauterets est une commune rurale qui compte 866 habitants en 2021, après avoir connu un pic de population de 1 989 habitants en 1881. Ses habitants sont appelés les Cauterésiens ou Cauterésiennes.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C’est à la fois une station thermale et une station de sports d'hiver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747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paysage&#10;&#10;Description générée automatiquement">
            <a:extLst>
              <a:ext uri="{FF2B5EF4-FFF2-40B4-BE49-F238E27FC236}">
                <a16:creationId xmlns:a16="http://schemas.microsoft.com/office/drawing/2014/main" id="{2690BA86-460D-4240-0DED-323217343E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874" y="369000"/>
            <a:ext cx="1042625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5F8F12-CDDE-1CEF-1655-4E184EF06640}"/>
              </a:ext>
            </a:extLst>
          </p:cNvPr>
          <p:cNvSpPr txBox="1"/>
          <p:nvPr/>
        </p:nvSpPr>
        <p:spPr>
          <a:xfrm>
            <a:off x="2930434" y="5825473"/>
            <a:ext cx="94575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générale du village depuis le pic du </a:t>
            </a:r>
            <a:r>
              <a:rPr lang="fr-FR" sz="2400" b="1" dirty="0" err="1">
                <a:solidFill>
                  <a:srgbClr val="FFFF00"/>
                </a:solidFill>
              </a:rPr>
              <a:t>Cabaliros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324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région montagneuse&#10;&#10;Description générée automatiquement">
            <a:extLst>
              <a:ext uri="{FF2B5EF4-FFF2-40B4-BE49-F238E27FC236}">
                <a16:creationId xmlns:a16="http://schemas.microsoft.com/office/drawing/2014/main" id="{3D1F4DAD-8A7D-D418-2887-77172892BE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B525F0-7329-3092-AED3-D31F848A932F}"/>
              </a:ext>
            </a:extLst>
          </p:cNvPr>
          <p:cNvSpPr txBox="1"/>
          <p:nvPr/>
        </p:nvSpPr>
        <p:spPr>
          <a:xfrm>
            <a:off x="227325" y="4503114"/>
            <a:ext cx="33963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vallée de Cauterets.</a:t>
            </a:r>
          </a:p>
        </p:txBody>
      </p:sp>
    </p:spTree>
    <p:extLst>
      <p:ext uri="{BB962C8B-B14F-4D97-AF65-F5344CB8AC3E}">
        <p14:creationId xmlns:p14="http://schemas.microsoft.com/office/powerpoint/2010/main" val="67540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Pont en arc&#10;&#10;Description générée automatiquement">
            <a:extLst>
              <a:ext uri="{FF2B5EF4-FFF2-40B4-BE49-F238E27FC236}">
                <a16:creationId xmlns:a16="http://schemas.microsoft.com/office/drawing/2014/main" id="{02FBC4A5-CC6E-576E-AC5E-D54C4B0C2F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2" y="369000"/>
            <a:ext cx="959999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E41F93-5F24-4571-EFA5-9EEDF7BBA6A4}"/>
              </a:ext>
            </a:extLst>
          </p:cNvPr>
          <p:cNvSpPr txBox="1"/>
          <p:nvPr/>
        </p:nvSpPr>
        <p:spPr>
          <a:xfrm>
            <a:off x="4095993" y="5860757"/>
            <a:ext cx="88435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 sur le gave de Cauterets.</a:t>
            </a:r>
          </a:p>
        </p:txBody>
      </p:sp>
    </p:spTree>
    <p:extLst>
      <p:ext uri="{BB962C8B-B14F-4D97-AF65-F5344CB8AC3E}">
        <p14:creationId xmlns:p14="http://schemas.microsoft.com/office/powerpoint/2010/main" val="74349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74BF9696-EB42-3E56-010F-11B98A5F4C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906" y="369000"/>
            <a:ext cx="837818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8B18E-A7B4-2334-DD8C-F93EDFAD71A2}"/>
              </a:ext>
            </a:extLst>
          </p:cNvPr>
          <p:cNvSpPr txBox="1"/>
          <p:nvPr/>
        </p:nvSpPr>
        <p:spPr>
          <a:xfrm>
            <a:off x="5060222" y="5658003"/>
            <a:ext cx="7328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 La Raillère.</a:t>
            </a:r>
          </a:p>
        </p:txBody>
      </p:sp>
    </p:spTree>
    <p:extLst>
      <p:ext uri="{BB962C8B-B14F-4D97-AF65-F5344CB8AC3E}">
        <p14:creationId xmlns:p14="http://schemas.microsoft.com/office/powerpoint/2010/main" val="412957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11ADE3C2-C44B-E1F9-F89B-D2CAEF759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392" y="369000"/>
            <a:ext cx="742521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1211BB-F372-AEF6-3B6F-9875F43AE6B3}"/>
              </a:ext>
            </a:extLst>
          </p:cNvPr>
          <p:cNvSpPr txBox="1"/>
          <p:nvPr/>
        </p:nvSpPr>
        <p:spPr>
          <a:xfrm>
            <a:off x="5297567" y="5658003"/>
            <a:ext cx="7524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 Calypso.</a:t>
            </a:r>
          </a:p>
        </p:txBody>
      </p:sp>
    </p:spTree>
    <p:extLst>
      <p:ext uri="{BB962C8B-B14F-4D97-AF65-F5344CB8AC3E}">
        <p14:creationId xmlns:p14="http://schemas.microsoft.com/office/powerpoint/2010/main" val="303629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Description générée automatiquement">
            <a:extLst>
              <a:ext uri="{FF2B5EF4-FFF2-40B4-BE49-F238E27FC236}">
                <a16:creationId xmlns:a16="http://schemas.microsoft.com/office/drawing/2014/main" id="{256E54F1-6471-DA30-97F1-AD9391C67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945" y="235147"/>
            <a:ext cx="916211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859766-A48A-C9B2-102E-D4FE1FE2E2D1}"/>
              </a:ext>
            </a:extLst>
          </p:cNvPr>
          <p:cNvSpPr txBox="1"/>
          <p:nvPr/>
        </p:nvSpPr>
        <p:spPr>
          <a:xfrm>
            <a:off x="5060373" y="5791856"/>
            <a:ext cx="9026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Thermes de </a:t>
            </a:r>
            <a:r>
              <a:rPr lang="fr-FR" sz="2400" b="1" dirty="0" err="1">
                <a:solidFill>
                  <a:srgbClr val="FFFF00"/>
                </a:solidFill>
              </a:rPr>
              <a:t>Pauze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250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9B117A4-2757-3130-1C9B-315789D4F9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391" y="369000"/>
            <a:ext cx="742521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5A5E26-7D8A-D214-84E4-711C1DC4C80E}"/>
              </a:ext>
            </a:extLst>
          </p:cNvPr>
          <p:cNvSpPr txBox="1"/>
          <p:nvPr/>
        </p:nvSpPr>
        <p:spPr>
          <a:xfrm>
            <a:off x="4828903" y="5947732"/>
            <a:ext cx="65836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Thermes de César.</a:t>
            </a:r>
          </a:p>
        </p:txBody>
      </p:sp>
    </p:spTree>
    <p:extLst>
      <p:ext uri="{BB962C8B-B14F-4D97-AF65-F5344CB8AC3E}">
        <p14:creationId xmlns:p14="http://schemas.microsoft.com/office/powerpoint/2010/main" val="58737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arbre, bâtiment&#10;&#10;Description générée automatiquement">
            <a:extLst>
              <a:ext uri="{FF2B5EF4-FFF2-40B4-BE49-F238E27FC236}">
                <a16:creationId xmlns:a16="http://schemas.microsoft.com/office/drawing/2014/main" id="{4B9E3F01-10DA-A833-A4C1-74BA815060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256" y="369000"/>
            <a:ext cx="944948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96A638-EE14-3AF8-0685-DA361A354206}"/>
              </a:ext>
            </a:extLst>
          </p:cNvPr>
          <p:cNvSpPr txBox="1"/>
          <p:nvPr/>
        </p:nvSpPr>
        <p:spPr>
          <a:xfrm>
            <a:off x="4833257" y="5658003"/>
            <a:ext cx="7654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Thermes des Griffons.</a:t>
            </a:r>
          </a:p>
        </p:txBody>
      </p:sp>
    </p:spTree>
    <p:extLst>
      <p:ext uri="{BB962C8B-B14F-4D97-AF65-F5344CB8AC3E}">
        <p14:creationId xmlns:p14="http://schemas.microsoft.com/office/powerpoint/2010/main" val="306071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C8B89A4D-9657-1DE8-D757-29BE60E05B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499928"/>
            <a:ext cx="11448000" cy="55987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55D0D-600E-D059-135D-976C7819D457}"/>
              </a:ext>
            </a:extLst>
          </p:cNvPr>
          <p:cNvSpPr txBox="1"/>
          <p:nvPr/>
        </p:nvSpPr>
        <p:spPr>
          <a:xfrm>
            <a:off x="4590000" y="5527075"/>
            <a:ext cx="9901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Thermes de la Raillère.</a:t>
            </a:r>
          </a:p>
        </p:txBody>
      </p:sp>
    </p:spTree>
    <p:extLst>
      <p:ext uri="{BB962C8B-B14F-4D97-AF65-F5344CB8AC3E}">
        <p14:creationId xmlns:p14="http://schemas.microsoft.com/office/powerpoint/2010/main" val="21175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aysage&#10;&#10;Description générée automatiquement">
            <a:extLst>
              <a:ext uri="{FF2B5EF4-FFF2-40B4-BE49-F238E27FC236}">
                <a16:creationId xmlns:a16="http://schemas.microsoft.com/office/drawing/2014/main" id="{1FCB5330-33BD-9AB5-3D01-840D1EA1C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201" y="369000"/>
            <a:ext cx="962359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613AEC-AB5F-DD4F-92AD-8E9821A53F43}"/>
              </a:ext>
            </a:extLst>
          </p:cNvPr>
          <p:cNvSpPr txBox="1"/>
          <p:nvPr/>
        </p:nvSpPr>
        <p:spPr>
          <a:xfrm>
            <a:off x="5264331" y="5851267"/>
            <a:ext cx="8556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Thermes du Bois.</a:t>
            </a:r>
          </a:p>
        </p:txBody>
      </p:sp>
    </p:spTree>
    <p:extLst>
      <p:ext uri="{BB962C8B-B14F-4D97-AF65-F5344CB8AC3E}">
        <p14:creationId xmlns:p14="http://schemas.microsoft.com/office/powerpoint/2010/main" val="173886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A9B86A8E-4C25-2CBF-5314-BA678D77A5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5" y="369000"/>
            <a:ext cx="921599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FA8C97-4BF0-1FE4-ED68-4FA6A096DE06}"/>
              </a:ext>
            </a:extLst>
          </p:cNvPr>
          <p:cNvSpPr txBox="1"/>
          <p:nvPr/>
        </p:nvSpPr>
        <p:spPr>
          <a:xfrm>
            <a:off x="4654732" y="5834633"/>
            <a:ext cx="7537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patinoire en 2023.</a:t>
            </a:r>
          </a:p>
        </p:txBody>
      </p:sp>
    </p:spTree>
    <p:extLst>
      <p:ext uri="{BB962C8B-B14F-4D97-AF65-F5344CB8AC3E}">
        <p14:creationId xmlns:p14="http://schemas.microsoft.com/office/powerpoint/2010/main" val="160551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compétition sportive&#10;&#10;Description générée automatiquement">
            <a:extLst>
              <a:ext uri="{FF2B5EF4-FFF2-40B4-BE49-F238E27FC236}">
                <a16:creationId xmlns:a16="http://schemas.microsoft.com/office/drawing/2014/main" id="{4264DC47-FACC-7362-6CB3-DE5F09A809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260" y="369000"/>
            <a:ext cx="944947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B7F70F-A990-CCE0-57D9-AFEF04BCAE58}"/>
              </a:ext>
            </a:extLst>
          </p:cNvPr>
          <p:cNvSpPr txBox="1"/>
          <p:nvPr/>
        </p:nvSpPr>
        <p:spPr>
          <a:xfrm>
            <a:off x="4833257" y="6057313"/>
            <a:ext cx="8125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fronton en 2021.</a:t>
            </a:r>
          </a:p>
        </p:txBody>
      </p:sp>
    </p:spTree>
    <p:extLst>
      <p:ext uri="{BB962C8B-B14F-4D97-AF65-F5344CB8AC3E}">
        <p14:creationId xmlns:p14="http://schemas.microsoft.com/office/powerpoint/2010/main" val="24557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voiture, Véhicule terrestre&#10;&#10;Description générée automatiquement">
            <a:extLst>
              <a:ext uri="{FF2B5EF4-FFF2-40B4-BE49-F238E27FC236}">
                <a16:creationId xmlns:a16="http://schemas.microsoft.com/office/drawing/2014/main" id="{05A6AD4C-3896-7F08-367A-B9DC43911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40" y="369000"/>
            <a:ext cx="918351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D86DB3-3DA1-1DAB-5331-7DF572E5631B}"/>
              </a:ext>
            </a:extLst>
          </p:cNvPr>
          <p:cNvSpPr txBox="1"/>
          <p:nvPr/>
        </p:nvSpPr>
        <p:spPr>
          <a:xfrm>
            <a:off x="4781006" y="5667826"/>
            <a:ext cx="8530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Thermes de César.</a:t>
            </a:r>
          </a:p>
        </p:txBody>
      </p:sp>
    </p:spTree>
    <p:extLst>
      <p:ext uri="{BB962C8B-B14F-4D97-AF65-F5344CB8AC3E}">
        <p14:creationId xmlns:p14="http://schemas.microsoft.com/office/powerpoint/2010/main" val="231737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A04DCA13-D92E-5601-99BD-80B44134D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8769" y="261268"/>
            <a:ext cx="952993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4C0D4-06D9-5D0F-C398-FE12920F8113}"/>
              </a:ext>
            </a:extLst>
          </p:cNvPr>
          <p:cNvSpPr txBox="1"/>
          <p:nvPr/>
        </p:nvSpPr>
        <p:spPr>
          <a:xfrm>
            <a:off x="4206240" y="5550271"/>
            <a:ext cx="6962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lavoir rue de </a:t>
            </a:r>
            <a:r>
              <a:rPr lang="fr-FR" sz="2400" b="1" dirty="0" err="1">
                <a:solidFill>
                  <a:srgbClr val="FFFF00"/>
                </a:solidFill>
              </a:rPr>
              <a:t>Pauze</a:t>
            </a:r>
            <a:r>
              <a:rPr lang="fr-FR" sz="2400" b="1" dirty="0">
                <a:solidFill>
                  <a:srgbClr val="FFFF00"/>
                </a:solidFill>
              </a:rPr>
              <a:t> en 2021.</a:t>
            </a:r>
          </a:p>
        </p:txBody>
      </p:sp>
    </p:spTree>
    <p:extLst>
      <p:ext uri="{BB962C8B-B14F-4D97-AF65-F5344CB8AC3E}">
        <p14:creationId xmlns:p14="http://schemas.microsoft.com/office/powerpoint/2010/main" val="370580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ontagne&#10;&#10;Description générée automatiquement">
            <a:extLst>
              <a:ext uri="{FF2B5EF4-FFF2-40B4-BE49-F238E27FC236}">
                <a16:creationId xmlns:a16="http://schemas.microsoft.com/office/drawing/2014/main" id="{32F04AD8-659B-8351-76D9-9198488A5B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1" y="369000"/>
            <a:ext cx="1168031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BA15F7-21FC-8BAD-30B1-214A1BBA5EA6}"/>
              </a:ext>
            </a:extLst>
          </p:cNvPr>
          <p:cNvSpPr txBox="1"/>
          <p:nvPr/>
        </p:nvSpPr>
        <p:spPr>
          <a:xfrm>
            <a:off x="4480560" y="5921607"/>
            <a:ext cx="7223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Station de télécabines.</a:t>
            </a:r>
          </a:p>
        </p:txBody>
      </p:sp>
    </p:spTree>
    <p:extLst>
      <p:ext uri="{BB962C8B-B14F-4D97-AF65-F5344CB8AC3E}">
        <p14:creationId xmlns:p14="http://schemas.microsoft.com/office/powerpoint/2010/main" val="339216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pente&#10;&#10;Description générée automatiquement">
            <a:extLst>
              <a:ext uri="{FF2B5EF4-FFF2-40B4-BE49-F238E27FC236}">
                <a16:creationId xmlns:a16="http://schemas.microsoft.com/office/drawing/2014/main" id="{683D53A6-1DA8-8F95-D15D-8B59D69D30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1" y="369000"/>
            <a:ext cx="918359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A3007E-F21B-6A52-A90B-0FE381D69758}"/>
              </a:ext>
            </a:extLst>
          </p:cNvPr>
          <p:cNvSpPr txBox="1"/>
          <p:nvPr/>
        </p:nvSpPr>
        <p:spPr>
          <a:xfrm>
            <a:off x="3827416" y="5658003"/>
            <a:ext cx="8530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Tapis roulant </a:t>
            </a:r>
            <a:r>
              <a:rPr lang="fr-FR" sz="2400" b="1" dirty="0" err="1"/>
              <a:t>Funbelt</a:t>
            </a:r>
            <a:r>
              <a:rPr lang="fr-FR" sz="2400" b="1" dirty="0"/>
              <a:t> pour skieurs.</a:t>
            </a:r>
          </a:p>
        </p:txBody>
      </p:sp>
    </p:spTree>
    <p:extLst>
      <p:ext uri="{BB962C8B-B14F-4D97-AF65-F5344CB8AC3E}">
        <p14:creationId xmlns:p14="http://schemas.microsoft.com/office/powerpoint/2010/main" val="108117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9CE75D24-A947-E743-E21D-2138A2474E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87063-DC26-D4FD-0906-BD67FC8F2791}"/>
              </a:ext>
            </a:extLst>
          </p:cNvPr>
          <p:cNvSpPr txBox="1"/>
          <p:nvPr/>
        </p:nvSpPr>
        <p:spPr>
          <a:xfrm>
            <a:off x="4676503" y="5930336"/>
            <a:ext cx="37664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376445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fenêtre, plein air, porte&#10;&#10;Description générée automatiquement">
            <a:extLst>
              <a:ext uri="{FF2B5EF4-FFF2-40B4-BE49-F238E27FC236}">
                <a16:creationId xmlns:a16="http://schemas.microsoft.com/office/drawing/2014/main" id="{05D62A84-7921-B67B-BAEA-629348217F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13" y="189000"/>
            <a:ext cx="4858483" cy="6480000"/>
          </a:xfrm>
          <a:prstGeom prst="rect">
            <a:avLst/>
          </a:prstGeom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AFB17-3BC3-B067-1A3A-1AC807E34C09}"/>
              </a:ext>
            </a:extLst>
          </p:cNvPr>
          <p:cNvSpPr txBox="1"/>
          <p:nvPr/>
        </p:nvSpPr>
        <p:spPr>
          <a:xfrm>
            <a:off x="927462" y="3762103"/>
            <a:ext cx="27562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L’ancienne gare ferroviaire, devenue gare routière.</a:t>
            </a:r>
          </a:p>
        </p:txBody>
      </p:sp>
    </p:spTree>
    <p:extLst>
      <p:ext uri="{BB962C8B-B14F-4D97-AF65-F5344CB8AC3E}">
        <p14:creationId xmlns:p14="http://schemas.microsoft.com/office/powerpoint/2010/main" val="323452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ropriété&#10;&#10;Description générée automatiquement">
            <a:extLst>
              <a:ext uri="{FF2B5EF4-FFF2-40B4-BE49-F238E27FC236}">
                <a16:creationId xmlns:a16="http://schemas.microsoft.com/office/drawing/2014/main" id="{248FFBCB-B866-C20A-1447-796848AE9B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C03C45-AFC7-425A-7931-BB2A2B1FE64C}"/>
              </a:ext>
            </a:extLst>
          </p:cNvPr>
          <p:cNvSpPr txBox="1"/>
          <p:nvPr/>
        </p:nvSpPr>
        <p:spPr>
          <a:xfrm>
            <a:off x="5603965" y="6161816"/>
            <a:ext cx="611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gare.</a:t>
            </a:r>
          </a:p>
        </p:txBody>
      </p:sp>
    </p:spTree>
    <p:extLst>
      <p:ext uri="{BB962C8B-B14F-4D97-AF65-F5344CB8AC3E}">
        <p14:creationId xmlns:p14="http://schemas.microsoft.com/office/powerpoint/2010/main" val="289597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oyage, paysage&#10;&#10;Description générée automatiquement">
            <a:extLst>
              <a:ext uri="{FF2B5EF4-FFF2-40B4-BE49-F238E27FC236}">
                <a16:creationId xmlns:a16="http://schemas.microsoft.com/office/drawing/2014/main" id="{23E07C44-1F0E-A337-8F3F-FD27EDEBDF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1893FD-1E86-10F0-5B62-45C6E6D12FA5}"/>
              </a:ext>
            </a:extLst>
          </p:cNvPr>
          <p:cNvSpPr txBox="1"/>
          <p:nvPr/>
        </p:nvSpPr>
        <p:spPr>
          <a:xfrm>
            <a:off x="4271555" y="5775236"/>
            <a:ext cx="83471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Les thermes de César.</a:t>
            </a:r>
          </a:p>
        </p:txBody>
      </p:sp>
    </p:spTree>
    <p:extLst>
      <p:ext uri="{BB962C8B-B14F-4D97-AF65-F5344CB8AC3E}">
        <p14:creationId xmlns:p14="http://schemas.microsoft.com/office/powerpoint/2010/main" val="10157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porte, bâtiment&#10;&#10;Description générée automatiquement">
            <a:extLst>
              <a:ext uri="{FF2B5EF4-FFF2-40B4-BE49-F238E27FC236}">
                <a16:creationId xmlns:a16="http://schemas.microsoft.com/office/drawing/2014/main" id="{475DA65C-EEC8-ED08-951B-B2FF57B184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98C7F3-2987-73D0-8AF7-142B5CCF5249}"/>
              </a:ext>
            </a:extLst>
          </p:cNvPr>
          <p:cNvSpPr txBox="1"/>
          <p:nvPr/>
        </p:nvSpPr>
        <p:spPr>
          <a:xfrm>
            <a:off x="2808514" y="5914234"/>
            <a:ext cx="68841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portail de l’immeuble Continental Résidence.</a:t>
            </a:r>
          </a:p>
        </p:txBody>
      </p:sp>
    </p:spTree>
    <p:extLst>
      <p:ext uri="{BB962C8B-B14F-4D97-AF65-F5344CB8AC3E}">
        <p14:creationId xmlns:p14="http://schemas.microsoft.com/office/powerpoint/2010/main" val="12823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bâtiment&#10;&#10;Description générée automatiquement">
            <a:extLst>
              <a:ext uri="{FF2B5EF4-FFF2-40B4-BE49-F238E27FC236}">
                <a16:creationId xmlns:a16="http://schemas.microsoft.com/office/drawing/2014/main" id="{2155B21F-3203-60BB-A4CB-BD496FF12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984" y="189000"/>
            <a:ext cx="484939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F52689-43F2-171A-5FED-5D32F11DCFA0}"/>
              </a:ext>
            </a:extLst>
          </p:cNvPr>
          <p:cNvSpPr txBox="1"/>
          <p:nvPr/>
        </p:nvSpPr>
        <p:spPr>
          <a:xfrm>
            <a:off x="8556171" y="4297680"/>
            <a:ext cx="3174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des statues de l’immeuble Résidence le Lys.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2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9EE496A9-1041-B1CF-098E-6DEF7355DC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25" y="279000"/>
            <a:ext cx="94315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027C4F-D7B5-73B2-5AF8-6D388DD21F0E}"/>
              </a:ext>
            </a:extLst>
          </p:cNvPr>
          <p:cNvSpPr txBox="1"/>
          <p:nvPr/>
        </p:nvSpPr>
        <p:spPr>
          <a:xfrm>
            <a:off x="3827417" y="5840336"/>
            <a:ext cx="80859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 hôtel d’Angleterre et café.</a:t>
            </a:r>
          </a:p>
        </p:txBody>
      </p:sp>
    </p:spTree>
    <p:extLst>
      <p:ext uri="{BB962C8B-B14F-4D97-AF65-F5344CB8AC3E}">
        <p14:creationId xmlns:p14="http://schemas.microsoft.com/office/powerpoint/2010/main" val="154172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roue&#10;&#10;Description générée automatiquement">
            <a:extLst>
              <a:ext uri="{FF2B5EF4-FFF2-40B4-BE49-F238E27FC236}">
                <a16:creationId xmlns:a16="http://schemas.microsoft.com/office/drawing/2014/main" id="{A3331778-CAB6-5229-642E-6E983DBB2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719" y="369000"/>
            <a:ext cx="809256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8223A6-EF3D-45F1-BFE2-C0A26EAC9BAA}"/>
              </a:ext>
            </a:extLst>
          </p:cNvPr>
          <p:cNvSpPr txBox="1"/>
          <p:nvPr/>
        </p:nvSpPr>
        <p:spPr>
          <a:xfrm>
            <a:off x="5042263" y="6009807"/>
            <a:ext cx="66359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musée 1900.</a:t>
            </a:r>
          </a:p>
        </p:txBody>
      </p:sp>
    </p:spTree>
    <p:extLst>
      <p:ext uri="{BB962C8B-B14F-4D97-AF65-F5344CB8AC3E}">
        <p14:creationId xmlns:p14="http://schemas.microsoft.com/office/powerpoint/2010/main" val="243541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ontagne&#10;&#10;Description générée automatiquement">
            <a:extLst>
              <a:ext uri="{FF2B5EF4-FFF2-40B4-BE49-F238E27FC236}">
                <a16:creationId xmlns:a16="http://schemas.microsoft.com/office/drawing/2014/main" id="{2D5F98EC-1DCD-2BA5-0A6E-CEC319FEF5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564021"/>
            <a:ext cx="11448000" cy="572995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0128AB-338D-8D40-2E23-8DD38522F371}"/>
              </a:ext>
            </a:extLst>
          </p:cNvPr>
          <p:cNvSpPr txBox="1"/>
          <p:nvPr/>
        </p:nvSpPr>
        <p:spPr>
          <a:xfrm>
            <a:off x="4767942" y="5762174"/>
            <a:ext cx="6322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casino en 2021</a:t>
            </a:r>
          </a:p>
        </p:txBody>
      </p:sp>
    </p:spTree>
    <p:extLst>
      <p:ext uri="{BB962C8B-B14F-4D97-AF65-F5344CB8AC3E}">
        <p14:creationId xmlns:p14="http://schemas.microsoft.com/office/powerpoint/2010/main" val="80816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bâtiment, monument&#10;&#10;Description générée automatiquement">
            <a:extLst>
              <a:ext uri="{FF2B5EF4-FFF2-40B4-BE49-F238E27FC236}">
                <a16:creationId xmlns:a16="http://schemas.microsoft.com/office/drawing/2014/main" id="{573CFBC3-6D7D-7A2E-E3B7-FECAE21EAB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4088" y="369000"/>
            <a:ext cx="782382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EE1F94-8F25-A8FE-AFCC-7E6248FDFAFB}"/>
              </a:ext>
            </a:extLst>
          </p:cNvPr>
          <p:cNvSpPr txBox="1"/>
          <p:nvPr/>
        </p:nvSpPr>
        <p:spPr>
          <a:xfrm>
            <a:off x="3958046" y="6109564"/>
            <a:ext cx="7916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monument aux morts municipal.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3797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 d’eau, nature&#10;&#10;Description générée automatiquement">
            <a:extLst>
              <a:ext uri="{FF2B5EF4-FFF2-40B4-BE49-F238E27FC236}">
                <a16:creationId xmlns:a16="http://schemas.microsoft.com/office/drawing/2014/main" id="{4617A50E-C3FF-C791-2D3D-8A0DA339DB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865" y="189000"/>
            <a:ext cx="4858481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9DA4B2-1760-DFF9-5C87-436682ED7EAD}"/>
              </a:ext>
            </a:extLst>
          </p:cNvPr>
          <p:cNvSpPr txBox="1"/>
          <p:nvPr/>
        </p:nvSpPr>
        <p:spPr>
          <a:xfrm>
            <a:off x="535577" y="4376057"/>
            <a:ext cx="32637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cascade du pont d’Espagne.</a:t>
            </a:r>
          </a:p>
        </p:txBody>
      </p:sp>
    </p:spTree>
    <p:extLst>
      <p:ext uri="{BB962C8B-B14F-4D97-AF65-F5344CB8AC3E}">
        <p14:creationId xmlns:p14="http://schemas.microsoft.com/office/powerpoint/2010/main" val="263309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ours d’eau&#10;&#10;Description générée automatiquement">
            <a:extLst>
              <a:ext uri="{FF2B5EF4-FFF2-40B4-BE49-F238E27FC236}">
                <a16:creationId xmlns:a16="http://schemas.microsoft.com/office/drawing/2014/main" id="{C52EF9D7-7F50-A7D3-5D18-C65B84474D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05872F-5B41-FABD-F88D-0250BF516E89}"/>
              </a:ext>
            </a:extLst>
          </p:cNvPr>
          <p:cNvSpPr txBox="1"/>
          <p:nvPr/>
        </p:nvSpPr>
        <p:spPr>
          <a:xfrm>
            <a:off x="8699863" y="4558937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pont d’Espagne.</a:t>
            </a:r>
          </a:p>
        </p:txBody>
      </p:sp>
    </p:spTree>
    <p:extLst>
      <p:ext uri="{BB962C8B-B14F-4D97-AF65-F5344CB8AC3E}">
        <p14:creationId xmlns:p14="http://schemas.microsoft.com/office/powerpoint/2010/main" val="15060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441258D-819E-CF8C-C591-8038F68D65F5}"/>
              </a:ext>
            </a:extLst>
          </p:cNvPr>
          <p:cNvSpPr txBox="1"/>
          <p:nvPr/>
        </p:nvSpPr>
        <p:spPr>
          <a:xfrm>
            <a:off x="1807285" y="785308"/>
            <a:ext cx="10564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Commune De Cauterets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37BC2BB-BF07-41C9-DB8D-16A83D3BE012}"/>
              </a:ext>
            </a:extLst>
          </p:cNvPr>
          <p:cNvSpPr txBox="1"/>
          <p:nvPr/>
        </p:nvSpPr>
        <p:spPr>
          <a:xfrm>
            <a:off x="4572000" y="1409252"/>
            <a:ext cx="7325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Hautes - Pyrénées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628153-9772-1F3D-3C77-2FDA8C2BC673}"/>
              </a:ext>
            </a:extLst>
          </p:cNvPr>
          <p:cNvSpPr txBox="1"/>
          <p:nvPr/>
        </p:nvSpPr>
        <p:spPr>
          <a:xfrm>
            <a:off x="4572000" y="2113878"/>
            <a:ext cx="6820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AFD0906-3A9C-3F88-6A92-0D804D9FF036}"/>
              </a:ext>
            </a:extLst>
          </p:cNvPr>
          <p:cNvSpPr txBox="1"/>
          <p:nvPr/>
        </p:nvSpPr>
        <p:spPr>
          <a:xfrm>
            <a:off x="3942678" y="2911896"/>
            <a:ext cx="9649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6A36FBC-2F90-CC6A-6A27-26D2B7AF4D2F}"/>
              </a:ext>
            </a:extLst>
          </p:cNvPr>
          <p:cNvSpPr txBox="1"/>
          <p:nvPr/>
        </p:nvSpPr>
        <p:spPr>
          <a:xfrm>
            <a:off x="5824413" y="4349806"/>
            <a:ext cx="431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2BD91BD-7004-966A-D4D6-6B93319AA60F}"/>
              </a:ext>
            </a:extLst>
          </p:cNvPr>
          <p:cNvSpPr txBox="1"/>
          <p:nvPr/>
        </p:nvSpPr>
        <p:spPr>
          <a:xfrm>
            <a:off x="3568391" y="3725862"/>
            <a:ext cx="7716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2765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387</Words>
  <Application>Microsoft Office PowerPoint</Application>
  <PresentationFormat>Grand écran</PresentationFormat>
  <Paragraphs>67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2024-06-02T18:07:57Z</dcterms:created>
  <dcterms:modified xsi:type="dcterms:W3CDTF">2024-06-03T07:06:07Z</dcterms:modified>
</cp:coreProperties>
</file>