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6" r:id="rId2"/>
    <p:sldId id="310" r:id="rId3"/>
    <p:sldId id="311" r:id="rId4"/>
    <p:sldId id="309" r:id="rId5"/>
    <p:sldId id="307" r:id="rId6"/>
    <p:sldId id="308" r:id="rId7"/>
    <p:sldId id="305" r:id="rId8"/>
    <p:sldId id="306" r:id="rId9"/>
    <p:sldId id="304" r:id="rId10"/>
    <p:sldId id="303" r:id="rId11"/>
    <p:sldId id="302" r:id="rId12"/>
    <p:sldId id="301" r:id="rId13"/>
    <p:sldId id="300" r:id="rId14"/>
    <p:sldId id="299" r:id="rId15"/>
    <p:sldId id="298" r:id="rId16"/>
    <p:sldId id="297" r:id="rId17"/>
    <p:sldId id="296" r:id="rId18"/>
    <p:sldId id="295" r:id="rId19"/>
    <p:sldId id="294" r:id="rId20"/>
    <p:sldId id="293" r:id="rId21"/>
    <p:sldId id="292" r:id="rId22"/>
    <p:sldId id="291" r:id="rId23"/>
    <p:sldId id="290" r:id="rId24"/>
    <p:sldId id="289" r:id="rId25"/>
    <p:sldId id="288" r:id="rId26"/>
    <p:sldId id="287" r:id="rId27"/>
    <p:sldId id="285" r:id="rId28"/>
    <p:sldId id="284" r:id="rId29"/>
    <p:sldId id="283" r:id="rId30"/>
    <p:sldId id="282" r:id="rId31"/>
    <p:sldId id="281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23" autoAdjust="0"/>
    <p:restoredTop sz="94660"/>
  </p:normalViewPr>
  <p:slideViewPr>
    <p:cSldViewPr snapToGrid="0">
      <p:cViewPr varScale="1">
        <p:scale>
          <a:sx n="74" d="100"/>
          <a:sy n="74" d="100"/>
        </p:scale>
        <p:origin x="69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0A1E38-DFCC-F863-60E0-783D7052109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47FB2C12-30F0-F0F0-5BE5-95123CB32C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0A92023-FFE4-6A56-F791-80B13FCF03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E365D-E436-46EC-A31B-FD748926DAB6}" type="datetimeFigureOut">
              <a:rPr lang="fr-FR" smtClean="0"/>
              <a:t>27/05/2024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8A66AEF-BC2D-2B99-DD3B-D43108008E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7AEF344-CC53-C317-471A-79D3254B25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55CDB-1ACE-4BB3-97F0-EE38D3A7C5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9569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8348B6-F37F-CBF8-7226-98FA577902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C358206-6E36-9F4D-FCB3-92D17139C9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1CB7CD1-24A6-E883-E657-440E80A35B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E365D-E436-46EC-A31B-FD748926DAB6}" type="datetimeFigureOut">
              <a:rPr lang="fr-FR" smtClean="0"/>
              <a:t>27/05/2024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6838FD9-287E-2E1A-30F8-A80A8500A0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5D98E57-EC44-A3E3-4373-18394DFE81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55CDB-1ACE-4BB3-97F0-EE38D3A7C5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1665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E553E98-48EE-2D56-258A-764A5EAC00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95B078B-59C0-ED1D-EE29-65B4F6E5EF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C2704F8-F7C8-4F97-7F10-C5109A7AF1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E365D-E436-46EC-A31B-FD748926DAB6}" type="datetimeFigureOut">
              <a:rPr lang="fr-FR" smtClean="0"/>
              <a:t>27/05/2024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EEFD32C-F5A1-F99C-8C88-D569D1F12B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2210C57-C7AF-B711-FE04-ADE092E067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55CDB-1ACE-4BB3-97F0-EE38D3A7C5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9440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3F1485B-A1D0-519D-47F6-77B01BDB87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C35876F-6AE8-A9B5-5B85-8B10359659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BF3E84B-3880-0648-FA5F-CF37BA9E1AC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2A7F29C-526C-A3C8-337C-4A2F945DBE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E365D-E436-46EC-A31B-FD748926DAB6}" type="datetimeFigureOut">
              <a:rPr lang="fr-FR" smtClean="0"/>
              <a:t>27/05/2024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427EFDD-853B-0D35-B817-553310E80F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AF6D29A-FBB3-4EC5-177F-7447CCD233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55CDB-1ACE-4BB3-97F0-EE38D3A7C5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5257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20F33E-33BD-1589-72F2-B69178F8D6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B1421B8-98ED-AE5C-D17B-F62D6B8C13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76E9710-CEEA-DF1C-91FA-A7C14CBFDA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4C0D678B-58AD-3CC0-EAE9-031E0634506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66DD4B1C-305A-3921-B068-AF2F632B8AD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2F76662B-2776-3BC5-23ED-CF07B8CAB4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E365D-E436-46EC-A31B-FD748926DAB6}" type="datetimeFigureOut">
              <a:rPr lang="fr-FR" smtClean="0"/>
              <a:t>27/05/2024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8077B7DE-01D0-8EEC-EFBD-FDD24E0036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44B9F0F0-6FD9-B6E3-A050-EB21E2AC56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55CDB-1ACE-4BB3-97F0-EE38D3A7C5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1868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55BE49C-EE88-4727-93C2-7856A94730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B16477E0-BEC3-2A51-A231-3B553153CC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E365D-E436-46EC-A31B-FD748926DAB6}" type="datetimeFigureOut">
              <a:rPr lang="fr-FR" smtClean="0"/>
              <a:t>27/05/2024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62508CF7-D467-6E3D-9647-354CB2FC1C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3DC54512-66EC-2B1A-298D-152494BEEF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55CDB-1ACE-4BB3-97F0-EE38D3A7C5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7831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5ECFB1C-77E3-F83B-C20F-49ACC93E94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E365D-E436-46EC-A31B-FD748926DAB6}" type="datetimeFigureOut">
              <a:rPr lang="fr-FR" smtClean="0"/>
              <a:t>27/05/2024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2A7E2ECD-5C80-76CD-19CA-80D19F5BFB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DDD266CD-9D60-1FD8-4876-008503E63F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55CDB-1ACE-4BB3-97F0-EE38D3A7C5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9600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B7BC24-37D0-7BE3-21D6-857F238FE8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AEF3A80-F221-4D6A-ABE7-06739F2EC1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28BBEB6-2717-C32A-6D06-443FF19304C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2F2D9B1-FA75-BB7E-858D-11D5BDCEFE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E365D-E436-46EC-A31B-FD748926DAB6}" type="datetimeFigureOut">
              <a:rPr lang="fr-FR" smtClean="0"/>
              <a:t>27/05/2024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C781F22-F30C-6F7B-E8B5-2B4E6EB31E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A9240A0-46D5-F97D-640F-8C3793BFDD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55CDB-1ACE-4BB3-97F0-EE38D3A7C5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5577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8CCDAB-7502-EF36-5901-43284A012F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8C6D2E3-5261-6969-A583-7DA77789C49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34097BA-27D3-5C49-47C7-F3E38C4A8F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EA02E80-13BA-5EBF-3102-5811828D4E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E365D-E436-46EC-A31B-FD748926DAB6}" type="datetimeFigureOut">
              <a:rPr lang="fr-FR" smtClean="0"/>
              <a:t>27/05/2024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9361B52-816D-3D71-1710-D2156E1B86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CBB64E2-ACAA-755E-C5A1-11AD2C53D5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55CDB-1ACE-4BB3-97F0-EE38D3A7C5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5841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170C76-947B-EF0D-9256-1AE722A742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6663F13-D8F5-BFC9-225D-6745224B77A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BA20C7B-7374-AE42-A700-2BA5EA0901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E365D-E436-46EC-A31B-FD748926DAB6}" type="datetimeFigureOut">
              <a:rPr lang="fr-FR" smtClean="0"/>
              <a:t>27/05/2024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B689FDC-A019-E753-1569-B6861D1CF8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4F61187-B623-B59B-B248-8EF89808AC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55CDB-1ACE-4BB3-97F0-EE38D3A7C5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6129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7E8ECDE2-AA39-CC59-849F-AA9DE39C5F0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589E9F2-2070-7EAE-1418-DA626372BFC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E6C4C1C-52CE-0178-DD58-6E3E2D90FF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E365D-E436-46EC-A31B-FD748926DAB6}" type="datetimeFigureOut">
              <a:rPr lang="fr-FR" smtClean="0"/>
              <a:t>27/05/2024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3EF33E2-5414-C6FE-5B78-BA1A4E4FE1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8F37F28-5B9D-F337-5E77-7A553A74E0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55CDB-1ACE-4BB3-97F0-EE38D3A7C5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4693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B31F1EC5-3142-E53C-75A3-447765B11B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C594C02-8BCF-515E-DFEB-BD5849CCEA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025CCD1-17F4-B4A1-9AFF-08E1BB3F29B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00E365D-E436-46EC-A31B-FD748926DAB6}" type="datetimeFigureOut">
              <a:rPr lang="fr-FR" smtClean="0"/>
              <a:t>27/05/2024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D77B479-5212-3F5B-E591-294A40E8F2A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91EDDFD-8989-84DA-BAF7-568AE3D9EBD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E155CDB-1ACE-4BB3-97F0-EE38D3A7C5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78262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montagne, Photographie aérienne&#10;&#10;Description générée automatiquement">
            <a:extLst>
              <a:ext uri="{FF2B5EF4-FFF2-40B4-BE49-F238E27FC236}">
                <a16:creationId xmlns:a16="http://schemas.microsoft.com/office/drawing/2014/main" id="{1FC614C9-925F-EE80-15BF-5E556031E41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73033" y="189193"/>
            <a:ext cx="9645934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275A4C0C-8F5E-9196-16BD-013ADEA0087F}"/>
              </a:ext>
            </a:extLst>
          </p:cNvPr>
          <p:cNvSpPr txBox="1"/>
          <p:nvPr/>
        </p:nvSpPr>
        <p:spPr>
          <a:xfrm>
            <a:off x="5657850" y="6245245"/>
            <a:ext cx="53606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Genève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2D84ED74-A3B9-D218-6333-B6B6A4328FA8}"/>
              </a:ext>
            </a:extLst>
          </p:cNvPr>
          <p:cNvSpPr txBox="1"/>
          <p:nvPr/>
        </p:nvSpPr>
        <p:spPr>
          <a:xfrm>
            <a:off x="4949190" y="107197"/>
            <a:ext cx="71208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Photos Mixtes</a:t>
            </a:r>
          </a:p>
        </p:txBody>
      </p:sp>
    </p:spTree>
    <p:extLst>
      <p:ext uri="{BB962C8B-B14F-4D97-AF65-F5344CB8AC3E}">
        <p14:creationId xmlns:p14="http://schemas.microsoft.com/office/powerpoint/2010/main" val="2506178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  <p:sndAc>
          <p:stSnd loop="1">
            <p:snd r:embed="rId2" name="Voyage Voyage-Desireless.wav"/>
          </p:stSnd>
        </p:sndAc>
      </p:transition>
    </mc:Choice>
    <mc:Fallback>
      <p:transition spd="slow" advClick="0" advTm="8000">
        <p:fade/>
        <p:sndAc>
          <p:stSnd loop="1">
            <p:snd r:embed="rId2" name="Voyage Voyage-Desireles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montagne, arbre&#10;&#10;Description générée automatiquement">
            <a:extLst>
              <a:ext uri="{FF2B5EF4-FFF2-40B4-BE49-F238E27FC236}">
                <a16:creationId xmlns:a16="http://schemas.microsoft.com/office/drawing/2014/main" id="{4996834B-4C3B-9A1D-3394-305594BADA3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000" y="279000"/>
            <a:ext cx="945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AF86A61-BE04-9E16-8041-EF6071EBC6D1}"/>
              </a:ext>
            </a:extLst>
          </p:cNvPr>
          <p:cNvSpPr txBox="1"/>
          <p:nvPr/>
        </p:nvSpPr>
        <p:spPr>
          <a:xfrm>
            <a:off x="251460" y="6005821"/>
            <a:ext cx="120929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Suisse, ce pays enchanteur où le chocolat, le fromage et les montres sont rois.</a:t>
            </a:r>
          </a:p>
        </p:txBody>
      </p:sp>
    </p:spTree>
    <p:extLst>
      <p:ext uri="{BB962C8B-B14F-4D97-AF65-F5344CB8AC3E}">
        <p14:creationId xmlns:p14="http://schemas.microsoft.com/office/powerpoint/2010/main" val="1743141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oucher de soleil, bâtiment, ciel, plein air&#10;&#10;Description générée automatiquement">
            <a:extLst>
              <a:ext uri="{FF2B5EF4-FFF2-40B4-BE49-F238E27FC236}">
                <a16:creationId xmlns:a16="http://schemas.microsoft.com/office/drawing/2014/main" id="{05DDA8EE-C51D-9171-5081-64B349271D8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182880"/>
            <a:ext cx="112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FC0CAF2-ED87-2D7E-FBEE-B9DC1FA3EE54}"/>
              </a:ext>
            </a:extLst>
          </p:cNvPr>
          <p:cNvSpPr txBox="1"/>
          <p:nvPr/>
        </p:nvSpPr>
        <p:spPr>
          <a:xfrm>
            <a:off x="2091690" y="6115050"/>
            <a:ext cx="93687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Londres est la capitale et plus grande ville du Royaume-Uni.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876925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nature, coucher de soleil&#10;&#10;Description générée automatiquement">
            <a:extLst>
              <a:ext uri="{FF2B5EF4-FFF2-40B4-BE49-F238E27FC236}">
                <a16:creationId xmlns:a16="http://schemas.microsoft.com/office/drawing/2014/main" id="{F5D9B1B0-E384-B321-2EDF-DDB25387C8E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164700"/>
            <a:ext cx="112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F75B3D1D-C93A-BD5A-BF6D-58D8B0F7D6F5}"/>
              </a:ext>
            </a:extLst>
          </p:cNvPr>
          <p:cNvSpPr txBox="1"/>
          <p:nvPr/>
        </p:nvSpPr>
        <p:spPr>
          <a:xfrm>
            <a:off x="3737610" y="6233867"/>
            <a:ext cx="75209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Vue aérienne de Londres en 2019.</a:t>
            </a:r>
          </a:p>
        </p:txBody>
      </p:sp>
    </p:spTree>
    <p:extLst>
      <p:ext uri="{BB962C8B-B14F-4D97-AF65-F5344CB8AC3E}">
        <p14:creationId xmlns:p14="http://schemas.microsoft.com/office/powerpoint/2010/main" val="3573401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hotographie aérienne, Vue plongeante, arbre&#10;&#10;Description générée automatiquement">
            <a:extLst>
              <a:ext uri="{FF2B5EF4-FFF2-40B4-BE49-F238E27FC236}">
                <a16:creationId xmlns:a16="http://schemas.microsoft.com/office/drawing/2014/main" id="{09F80669-35A9-DD80-7DD1-DA799875EEF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8051" y="169333"/>
            <a:ext cx="9475898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CD66D32-1D0C-88AF-1FFE-C669F4DE93B1}"/>
              </a:ext>
            </a:extLst>
          </p:cNvPr>
          <p:cNvSpPr txBox="1"/>
          <p:nvPr/>
        </p:nvSpPr>
        <p:spPr>
          <a:xfrm>
            <a:off x="3657600" y="6101340"/>
            <a:ext cx="82181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Ponts traversant le Main. –Allemagne -</a:t>
            </a:r>
          </a:p>
        </p:txBody>
      </p:sp>
    </p:spTree>
    <p:extLst>
      <p:ext uri="{BB962C8B-B14F-4D97-AF65-F5344CB8AC3E}">
        <p14:creationId xmlns:p14="http://schemas.microsoft.com/office/powerpoint/2010/main" val="36424821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herbe&#10;&#10;Description générée automatiquement">
            <a:extLst>
              <a:ext uri="{FF2B5EF4-FFF2-40B4-BE49-F238E27FC236}">
                <a16:creationId xmlns:a16="http://schemas.microsoft.com/office/drawing/2014/main" id="{103B07CB-FAF7-484D-197D-9A4861C457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263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291CB03-ACA6-E4E8-748E-1B6AFD02A3ED}"/>
              </a:ext>
            </a:extLst>
          </p:cNvPr>
          <p:cNvSpPr txBox="1"/>
          <p:nvPr/>
        </p:nvSpPr>
        <p:spPr>
          <a:xfrm>
            <a:off x="3630930" y="6117335"/>
            <a:ext cx="85610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L'opéra de Francfort (Schauspielhaus).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1400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eau, montagne&#10;&#10;Description générée automatiquement">
            <a:extLst>
              <a:ext uri="{FF2B5EF4-FFF2-40B4-BE49-F238E27FC236}">
                <a16:creationId xmlns:a16="http://schemas.microsoft.com/office/drawing/2014/main" id="{0923A373-5D62-EC6F-1C3A-7BAA0B46B85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34576" y="279000"/>
            <a:ext cx="9409563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A3A5A84-4EA0-536C-44A3-9B711FE55642}"/>
              </a:ext>
            </a:extLst>
          </p:cNvPr>
          <p:cNvSpPr txBox="1"/>
          <p:nvPr/>
        </p:nvSpPr>
        <p:spPr>
          <a:xfrm>
            <a:off x="3813810" y="6005375"/>
            <a:ext cx="83781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Lac Majeur, l'un des lacs préalpins.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4666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montagne, ciel&#10;&#10;Description générée automatiquement">
            <a:extLst>
              <a:ext uri="{FF2B5EF4-FFF2-40B4-BE49-F238E27FC236}">
                <a16:creationId xmlns:a16="http://schemas.microsoft.com/office/drawing/2014/main" id="{9DAAFF62-1687-B7FB-AFCC-64EAC6A8D63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4683" y="112902"/>
            <a:ext cx="9442634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5A762CB-894C-868E-319D-508701F44794}"/>
              </a:ext>
            </a:extLst>
          </p:cNvPr>
          <p:cNvSpPr txBox="1"/>
          <p:nvPr/>
        </p:nvSpPr>
        <p:spPr>
          <a:xfrm>
            <a:off x="2743200" y="6195061"/>
            <a:ext cx="80741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Naples et sa célèbre baie, veillée par le Vésuve.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4267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Palais&#10;&#10;Description générée automatiquement">
            <a:extLst>
              <a:ext uri="{FF2B5EF4-FFF2-40B4-BE49-F238E27FC236}">
                <a16:creationId xmlns:a16="http://schemas.microsoft.com/office/drawing/2014/main" id="{96A87EDC-150F-9740-8142-7EFCDFA3ADA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B84E2DC-6ED5-3347-6060-79E07B1C1F84}"/>
              </a:ext>
            </a:extLst>
          </p:cNvPr>
          <p:cNvSpPr txBox="1"/>
          <p:nvPr/>
        </p:nvSpPr>
        <p:spPr>
          <a:xfrm>
            <a:off x="4274820" y="6230492"/>
            <a:ext cx="85496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Palais Royal de Bruxelles</a:t>
            </a:r>
          </a:p>
        </p:txBody>
      </p:sp>
    </p:spTree>
    <p:extLst>
      <p:ext uri="{BB962C8B-B14F-4D97-AF65-F5344CB8AC3E}">
        <p14:creationId xmlns:p14="http://schemas.microsoft.com/office/powerpoint/2010/main" val="1393327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5F8780CA-E401-55DF-C26D-BE167E39537C}"/>
              </a:ext>
            </a:extLst>
          </p:cNvPr>
          <p:cNvSpPr txBox="1"/>
          <p:nvPr/>
        </p:nvSpPr>
        <p:spPr>
          <a:xfrm>
            <a:off x="4503420" y="6396335"/>
            <a:ext cx="7863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 </a:t>
            </a:r>
            <a:r>
              <a:rPr lang="fr-FR" sz="2400" b="1" dirty="0">
                <a:solidFill>
                  <a:srgbClr val="FFFF00"/>
                </a:solidFill>
              </a:rPr>
              <a:t>Grand Place Bruxelles </a:t>
            </a:r>
            <a:endParaRPr lang="fr-FR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tapis, meubles, ciel, Tapis&#10;&#10;Description générée automatiquement">
            <a:extLst>
              <a:ext uri="{FF2B5EF4-FFF2-40B4-BE49-F238E27FC236}">
                <a16:creationId xmlns:a16="http://schemas.microsoft.com/office/drawing/2014/main" id="{80650E61-B6E5-00B9-4F68-4C9402413F8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1219" y="96335"/>
            <a:ext cx="9409562" cy="63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094175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eubles, tapis, Tapis, panorama&#10;&#10;Description générée automatiquement">
            <a:extLst>
              <a:ext uri="{FF2B5EF4-FFF2-40B4-BE49-F238E27FC236}">
                <a16:creationId xmlns:a16="http://schemas.microsoft.com/office/drawing/2014/main" id="{A0F45DF9-FB0E-CE49-5310-CC4BF0B15D2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000" y="2275205"/>
            <a:ext cx="11448000" cy="1973578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65188DF-D3A3-8BDC-ACAA-4C1BCE13EF2C}"/>
              </a:ext>
            </a:extLst>
          </p:cNvPr>
          <p:cNvSpPr txBox="1"/>
          <p:nvPr/>
        </p:nvSpPr>
        <p:spPr>
          <a:xfrm>
            <a:off x="4271010" y="4351009"/>
            <a:ext cx="79209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Tapis de Fleurs Grand Place</a:t>
            </a:r>
          </a:p>
        </p:txBody>
      </p:sp>
    </p:spTree>
    <p:extLst>
      <p:ext uri="{BB962C8B-B14F-4D97-AF65-F5344CB8AC3E}">
        <p14:creationId xmlns:p14="http://schemas.microsoft.com/office/powerpoint/2010/main" val="2383043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horloge&#10;&#10;Description générée automatiquement">
            <a:extLst>
              <a:ext uri="{FF2B5EF4-FFF2-40B4-BE49-F238E27FC236}">
                <a16:creationId xmlns:a16="http://schemas.microsoft.com/office/drawing/2014/main" id="{F907A582-E1C1-DC4C-F882-377139B9462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89710" y="279000"/>
            <a:ext cx="945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931378E-5545-4955-68B0-325AEEF9C27A}"/>
              </a:ext>
            </a:extLst>
          </p:cNvPr>
          <p:cNvSpPr txBox="1"/>
          <p:nvPr/>
        </p:nvSpPr>
        <p:spPr>
          <a:xfrm>
            <a:off x="2857500" y="6117335"/>
            <a:ext cx="8458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Place du marché principal de Cracovie.- Pologne</a:t>
            </a:r>
          </a:p>
        </p:txBody>
      </p:sp>
    </p:spTree>
    <p:extLst>
      <p:ext uri="{BB962C8B-B14F-4D97-AF65-F5344CB8AC3E}">
        <p14:creationId xmlns:p14="http://schemas.microsoft.com/office/powerpoint/2010/main" val="3442329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paysage, arbre&#10;&#10;Description générée automatiquement">
            <a:extLst>
              <a:ext uri="{FF2B5EF4-FFF2-40B4-BE49-F238E27FC236}">
                <a16:creationId xmlns:a16="http://schemas.microsoft.com/office/drawing/2014/main" id="{BCBF53D6-64D5-DAB3-5239-AFA4610A293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8" y="279000"/>
            <a:ext cx="9453704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5556EDC-342E-9AE5-2F72-518C1465E159}"/>
              </a:ext>
            </a:extLst>
          </p:cNvPr>
          <p:cNvSpPr txBox="1"/>
          <p:nvPr/>
        </p:nvSpPr>
        <p:spPr>
          <a:xfrm>
            <a:off x="4964298" y="6160770"/>
            <a:ext cx="62179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Hallstatt, Autriche</a:t>
            </a:r>
          </a:p>
        </p:txBody>
      </p:sp>
    </p:spTree>
    <p:extLst>
      <p:ext uri="{BB962C8B-B14F-4D97-AF65-F5344CB8AC3E}">
        <p14:creationId xmlns:p14="http://schemas.microsoft.com/office/powerpoint/2010/main" val="25768834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horizon, paysage urbain&#10;&#10;Description générée automatiquement">
            <a:extLst>
              <a:ext uri="{FF2B5EF4-FFF2-40B4-BE49-F238E27FC236}">
                <a16:creationId xmlns:a16="http://schemas.microsoft.com/office/drawing/2014/main" id="{5424173F-305F-5AFF-D23B-384B5CFC8ED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5" y="279000"/>
            <a:ext cx="9453709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CC37B30-2626-EFC1-07D4-AD6743DEC28D}"/>
              </a:ext>
            </a:extLst>
          </p:cNvPr>
          <p:cNvSpPr txBox="1"/>
          <p:nvPr/>
        </p:nvSpPr>
        <p:spPr>
          <a:xfrm>
            <a:off x="4206240" y="6172200"/>
            <a:ext cx="88468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Panorama urbain de Vienne.</a:t>
            </a:r>
          </a:p>
        </p:txBody>
      </p:sp>
    </p:spTree>
    <p:extLst>
      <p:ext uri="{BB962C8B-B14F-4D97-AF65-F5344CB8AC3E}">
        <p14:creationId xmlns:p14="http://schemas.microsoft.com/office/powerpoint/2010/main" val="3937315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Reliefs côtiers et océaniques, nature, eau&#10;&#10;Description générée automatiquement">
            <a:extLst>
              <a:ext uri="{FF2B5EF4-FFF2-40B4-BE49-F238E27FC236}">
                <a16:creationId xmlns:a16="http://schemas.microsoft.com/office/drawing/2014/main" id="{B1EFD81A-CD2F-9EF3-5FD4-7D751A526DA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1" y="279000"/>
            <a:ext cx="9453717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3767D95-D8FF-0583-DE24-E72CDBD44A46}"/>
              </a:ext>
            </a:extLst>
          </p:cNvPr>
          <p:cNvSpPr txBox="1"/>
          <p:nvPr/>
        </p:nvSpPr>
        <p:spPr>
          <a:xfrm>
            <a:off x="1097280" y="6058125"/>
            <a:ext cx="120929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 </a:t>
            </a:r>
            <a:r>
              <a:rPr lang="fr-FR" sz="3200" b="1" dirty="0">
                <a:solidFill>
                  <a:srgbClr val="FFFF00"/>
                </a:solidFill>
              </a:rPr>
              <a:t>Prise de vue aérienne de l'île Blue Lagoon- Bahamas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9643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hotographie aérienne, eau&#10;&#10;Description générée automatiquement">
            <a:extLst>
              <a:ext uri="{FF2B5EF4-FFF2-40B4-BE49-F238E27FC236}">
                <a16:creationId xmlns:a16="http://schemas.microsoft.com/office/drawing/2014/main" id="{9DEE6912-B948-43BA-71D0-B469D3FFA1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5663" y="279000"/>
            <a:ext cx="9760674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605714B-7BAE-0F7D-0CC5-C4316B8C32C6}"/>
              </a:ext>
            </a:extLst>
          </p:cNvPr>
          <p:cNvSpPr txBox="1"/>
          <p:nvPr/>
        </p:nvSpPr>
        <p:spPr>
          <a:xfrm>
            <a:off x="1908810" y="6230492"/>
            <a:ext cx="10927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Une vue de </a:t>
            </a:r>
            <a:r>
              <a:rPr lang="fr-FR" sz="2400" b="1" dirty="0" err="1">
                <a:solidFill>
                  <a:srgbClr val="FFFF00"/>
                </a:solidFill>
              </a:rPr>
              <a:t>Vilamoura</a:t>
            </a:r>
            <a:r>
              <a:rPr lang="fr-FR" sz="2400" b="1" dirty="0">
                <a:solidFill>
                  <a:srgbClr val="FFFF00"/>
                </a:solidFill>
              </a:rPr>
              <a:t> , de sa marina et de ses hôtels -Portugal</a:t>
            </a:r>
          </a:p>
        </p:txBody>
      </p:sp>
    </p:spTree>
    <p:extLst>
      <p:ext uri="{BB962C8B-B14F-4D97-AF65-F5344CB8AC3E}">
        <p14:creationId xmlns:p14="http://schemas.microsoft.com/office/powerpoint/2010/main" val="1889071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hotographie aérienne, plein air, bâtiment, aérien&#10;&#10;Description générée automatiquement">
            <a:extLst>
              <a:ext uri="{FF2B5EF4-FFF2-40B4-BE49-F238E27FC236}">
                <a16:creationId xmlns:a16="http://schemas.microsoft.com/office/drawing/2014/main" id="{D6B5A79F-AF81-EFBB-3B1E-24D43BEA735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EBB9408-C458-7C08-583D-37D215D0CAE2}"/>
              </a:ext>
            </a:extLst>
          </p:cNvPr>
          <p:cNvSpPr txBox="1"/>
          <p:nvPr/>
        </p:nvSpPr>
        <p:spPr>
          <a:xfrm>
            <a:off x="2743200" y="6117335"/>
            <a:ext cx="88353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Vue aérienne de </a:t>
            </a:r>
            <a:r>
              <a:rPr lang="fr-FR" sz="2400" b="1" dirty="0" err="1">
                <a:solidFill>
                  <a:srgbClr val="FFFF00"/>
                </a:solidFill>
              </a:rPr>
              <a:t>Portimão</a:t>
            </a:r>
            <a:r>
              <a:rPr lang="fr-FR" sz="2400" b="1" dirty="0">
                <a:solidFill>
                  <a:srgbClr val="FFFF00"/>
                </a:solidFill>
              </a:rPr>
              <a:t>, en Algarve - Portugal.</a:t>
            </a:r>
          </a:p>
        </p:txBody>
      </p:sp>
    </p:spTree>
    <p:extLst>
      <p:ext uri="{BB962C8B-B14F-4D97-AF65-F5344CB8AC3E}">
        <p14:creationId xmlns:p14="http://schemas.microsoft.com/office/powerpoint/2010/main" val="4015860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bateau&#10;&#10;Description générée automatiquement">
            <a:extLst>
              <a:ext uri="{FF2B5EF4-FFF2-40B4-BE49-F238E27FC236}">
                <a16:creationId xmlns:a16="http://schemas.microsoft.com/office/drawing/2014/main" id="{15A4D2A9-2002-7819-C3E6-FEAD6EC423E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000" y="554355"/>
            <a:ext cx="11592000" cy="548808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CBF9519-B3CD-6428-D58F-E8EA92415368}"/>
              </a:ext>
            </a:extLst>
          </p:cNvPr>
          <p:cNvSpPr txBox="1"/>
          <p:nvPr/>
        </p:nvSpPr>
        <p:spPr>
          <a:xfrm>
            <a:off x="3863340" y="5564981"/>
            <a:ext cx="115920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400" b="1" dirty="0"/>
              <a:t>Vieux port de Mykonos. -Grèce</a:t>
            </a:r>
          </a:p>
        </p:txBody>
      </p:sp>
    </p:spTree>
    <p:extLst>
      <p:ext uri="{BB962C8B-B14F-4D97-AF65-F5344CB8AC3E}">
        <p14:creationId xmlns:p14="http://schemas.microsoft.com/office/powerpoint/2010/main" val="326240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rive&#10;&#10;Description générée automatiquement">
            <a:extLst>
              <a:ext uri="{FF2B5EF4-FFF2-40B4-BE49-F238E27FC236}">
                <a16:creationId xmlns:a16="http://schemas.microsoft.com/office/drawing/2014/main" id="{6402B9D6-7CE6-03A4-AD1E-AEB87559866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5F67072-2B2C-54A2-D86E-447D01C94829}"/>
              </a:ext>
            </a:extLst>
          </p:cNvPr>
          <p:cNvSpPr txBox="1"/>
          <p:nvPr/>
        </p:nvSpPr>
        <p:spPr>
          <a:xfrm>
            <a:off x="3086100" y="6146945"/>
            <a:ext cx="81724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: Moulin à vent de Bonis, Mykonos, Grèce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1195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norama, ciel, arbre&#10;&#10;Description générée automatiquement">
            <a:extLst>
              <a:ext uri="{FF2B5EF4-FFF2-40B4-BE49-F238E27FC236}">
                <a16:creationId xmlns:a16="http://schemas.microsoft.com/office/drawing/2014/main" id="{E6CBB16E-B80E-C268-4BCA-8FE4E3AB207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000" y="1341000"/>
            <a:ext cx="11484000" cy="4175999"/>
          </a:xfrm>
          <a:prstGeom prst="rect">
            <a:avLst/>
          </a:prstGeom>
          <a:ln w="34925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3BCDAF4-FD3A-D4FC-3A71-3E178889375F}"/>
              </a:ext>
            </a:extLst>
          </p:cNvPr>
          <p:cNvSpPr txBox="1"/>
          <p:nvPr/>
        </p:nvSpPr>
        <p:spPr>
          <a:xfrm>
            <a:off x="2754630" y="5516999"/>
            <a:ext cx="71666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Vue panoramique de Grenade depuis l'Alhambra.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556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plein air, bâtiment, ciel&#10;&#10;Description générée automatiquement">
            <a:extLst>
              <a:ext uri="{FF2B5EF4-FFF2-40B4-BE49-F238E27FC236}">
                <a16:creationId xmlns:a16="http://schemas.microsoft.com/office/drawing/2014/main" id="{0D2E7D7B-AC82-3F87-8886-0842C4858E4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3606" y="279000"/>
            <a:ext cx="9464788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1D1444C-9BE2-EC6F-DFB8-E227050AB3EF}"/>
              </a:ext>
            </a:extLst>
          </p:cNvPr>
          <p:cNvSpPr txBox="1"/>
          <p:nvPr/>
        </p:nvSpPr>
        <p:spPr>
          <a:xfrm>
            <a:off x="4602480" y="6117335"/>
            <a:ext cx="7589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 Gran Vía (Madrid)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828343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personne&#10;&#10;Description générée automatiquement">
            <a:extLst>
              <a:ext uri="{FF2B5EF4-FFF2-40B4-BE49-F238E27FC236}">
                <a16:creationId xmlns:a16="http://schemas.microsoft.com/office/drawing/2014/main" id="{D7FA56DC-0326-DFBB-18A0-E585CD202E4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2476" y="279000"/>
            <a:ext cx="9487048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7D5168F-1441-3BED-8A76-BA7A832435F9}"/>
              </a:ext>
            </a:extLst>
          </p:cNvPr>
          <p:cNvSpPr txBox="1"/>
          <p:nvPr/>
        </p:nvSpPr>
        <p:spPr>
          <a:xfrm>
            <a:off x="2762176" y="5748003"/>
            <a:ext cx="76238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 err="1">
                <a:solidFill>
                  <a:srgbClr val="FFFF00"/>
                </a:solidFill>
              </a:rPr>
              <a:t>Diada</a:t>
            </a:r>
            <a:r>
              <a:rPr lang="fr-FR" sz="2400" b="1" dirty="0">
                <a:solidFill>
                  <a:srgbClr val="FFFF00"/>
                </a:solidFill>
              </a:rPr>
              <a:t> de Sant Jordi 2011: La Rambla de Barcelone.</a:t>
            </a:r>
          </a:p>
        </p:txBody>
      </p:sp>
    </p:spTree>
    <p:extLst>
      <p:ext uri="{BB962C8B-B14F-4D97-AF65-F5344CB8AC3E}">
        <p14:creationId xmlns:p14="http://schemas.microsoft.com/office/powerpoint/2010/main" val="774203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Zone urbaine, Zone métropolitaine&#10;&#10;Description générée automatiquement">
            <a:extLst>
              <a:ext uri="{FF2B5EF4-FFF2-40B4-BE49-F238E27FC236}">
                <a16:creationId xmlns:a16="http://schemas.microsoft.com/office/drawing/2014/main" id="{1BC61EB8-546E-079F-410F-5D89D654236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000" y="819003"/>
            <a:ext cx="11484000" cy="5219993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FFC09AF-5383-D289-0CD8-7C350B0055E5}"/>
              </a:ext>
            </a:extLst>
          </p:cNvPr>
          <p:cNvSpPr txBox="1"/>
          <p:nvPr/>
        </p:nvSpPr>
        <p:spPr>
          <a:xfrm>
            <a:off x="1143000" y="5912375"/>
            <a:ext cx="104584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 </a:t>
            </a:r>
            <a:r>
              <a:rPr lang="fr-FR" sz="2400" b="1" dirty="0">
                <a:solidFill>
                  <a:srgbClr val="FFFF00"/>
                </a:solidFill>
              </a:rPr>
              <a:t>Plaça </a:t>
            </a:r>
            <a:r>
              <a:rPr lang="fr-FR" sz="2400" b="1" dirty="0" err="1">
                <a:solidFill>
                  <a:srgbClr val="FFFF00"/>
                </a:solidFill>
              </a:rPr>
              <a:t>Catalunya</a:t>
            </a:r>
            <a:r>
              <a:rPr lang="fr-FR" sz="2400" b="1" dirty="0">
                <a:solidFill>
                  <a:srgbClr val="FFFF00"/>
                </a:solidFill>
              </a:rPr>
              <a:t>, Barcelone, Catalogne, Espagne. Panorama vu vers l'ouest. Au fond à gauche, </a:t>
            </a:r>
            <a:r>
              <a:rPr lang="fr-FR" sz="2400" b="1" dirty="0" err="1">
                <a:solidFill>
                  <a:srgbClr val="FFFF00"/>
                </a:solidFill>
              </a:rPr>
              <a:t>Montjuïc</a:t>
            </a:r>
            <a:r>
              <a:rPr lang="fr-FR" sz="2400" b="1" dirty="0">
                <a:solidFill>
                  <a:srgbClr val="FFFF00"/>
                </a:solidFill>
              </a:rPr>
              <a:t> avec les installations olympiques.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1112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40EF264-EF34-E744-7D49-2E3F3529DC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8000" y="735607"/>
            <a:ext cx="11556000" cy="5386786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E280E86-B658-8E74-B608-1AB26DE02254}"/>
              </a:ext>
            </a:extLst>
          </p:cNvPr>
          <p:cNvSpPr txBox="1"/>
          <p:nvPr/>
        </p:nvSpPr>
        <p:spPr>
          <a:xfrm>
            <a:off x="3415800" y="5417641"/>
            <a:ext cx="76809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Intérieur du théâtre Bolchoï – Russie </a:t>
            </a:r>
          </a:p>
        </p:txBody>
      </p:sp>
    </p:spTree>
    <p:extLst>
      <p:ext uri="{BB962C8B-B14F-4D97-AF65-F5344CB8AC3E}">
        <p14:creationId xmlns:p14="http://schemas.microsoft.com/office/powerpoint/2010/main" val="1270739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eau, ciel&#10;&#10;Description générée automatiquement">
            <a:extLst>
              <a:ext uri="{FF2B5EF4-FFF2-40B4-BE49-F238E27FC236}">
                <a16:creationId xmlns:a16="http://schemas.microsoft.com/office/drawing/2014/main" id="{16368F37-6448-2E04-AE78-F5ECBB49E28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6000" y="279000"/>
            <a:ext cx="1008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7B78E25-6F74-3D6A-4BF7-A4A4F7939337}"/>
              </a:ext>
            </a:extLst>
          </p:cNvPr>
          <p:cNvSpPr txBox="1"/>
          <p:nvPr/>
        </p:nvSpPr>
        <p:spPr>
          <a:xfrm>
            <a:off x="1892940" y="6127622"/>
            <a:ext cx="9006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la flèche de l'île Vassilievski à Saint-Pétersbourg (Russie).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25979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B28803E-6D38-B1B1-C7AB-B622BA8DAA3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1464" y="194322"/>
            <a:ext cx="8389072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3C8CF11-0D75-AEB7-4A91-C4D98E91EE2B}"/>
              </a:ext>
            </a:extLst>
          </p:cNvPr>
          <p:cNvSpPr txBox="1"/>
          <p:nvPr/>
        </p:nvSpPr>
        <p:spPr>
          <a:xfrm>
            <a:off x="4773930" y="6089945"/>
            <a:ext cx="74180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 Reine Lofoten – Suède -</a:t>
            </a:r>
          </a:p>
        </p:txBody>
      </p:sp>
    </p:spTree>
    <p:extLst>
      <p:ext uri="{BB962C8B-B14F-4D97-AF65-F5344CB8AC3E}">
        <p14:creationId xmlns:p14="http://schemas.microsoft.com/office/powerpoint/2010/main" val="2951214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eau, montagne, plein air&#10;&#10;Description générée automatiquement">
            <a:extLst>
              <a:ext uri="{FF2B5EF4-FFF2-40B4-BE49-F238E27FC236}">
                <a16:creationId xmlns:a16="http://schemas.microsoft.com/office/drawing/2014/main" id="{CD9CE4CD-69F1-59E3-52A9-01AECC255C5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6000" y="279000"/>
            <a:ext cx="1008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9CA1234-5600-CF4C-6724-44EFBA791510}"/>
              </a:ext>
            </a:extLst>
          </p:cNvPr>
          <p:cNvSpPr txBox="1"/>
          <p:nvPr/>
        </p:nvSpPr>
        <p:spPr>
          <a:xfrm>
            <a:off x="1943100" y="6192665"/>
            <a:ext cx="10248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, </a:t>
            </a:r>
            <a:r>
              <a:rPr lang="fr-FR" sz="2400" b="1" dirty="0"/>
              <a:t>Lofoten, Norvège . Vu du sommet de </a:t>
            </a:r>
            <a:r>
              <a:rPr lang="fr-FR" sz="2400" b="1" dirty="0" err="1"/>
              <a:t>Reinebringen</a:t>
            </a:r>
            <a:r>
              <a:rPr lang="fr-FR" sz="2400" b="1" dirty="0"/>
              <a:t> - Suède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11924606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hotographie aérienne, plein air, Vue plongeante, arbre&#10;&#10;Description générée automatiquement">
            <a:extLst>
              <a:ext uri="{FF2B5EF4-FFF2-40B4-BE49-F238E27FC236}">
                <a16:creationId xmlns:a16="http://schemas.microsoft.com/office/drawing/2014/main" id="{0EA9878D-2869-68A4-8211-FFD8615698B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610" y="279000"/>
            <a:ext cx="10680779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E2B2969-4CDE-509D-B36F-D5FEE7A84BDF}"/>
              </a:ext>
            </a:extLst>
          </p:cNvPr>
          <p:cNvSpPr txBox="1"/>
          <p:nvPr/>
        </p:nvSpPr>
        <p:spPr>
          <a:xfrm>
            <a:off x="2581950" y="6117335"/>
            <a:ext cx="93383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panorama aérien de la Cité de Carcassonne - France</a:t>
            </a:r>
          </a:p>
        </p:txBody>
      </p:sp>
    </p:spTree>
    <p:extLst>
      <p:ext uri="{BB962C8B-B14F-4D97-AF65-F5344CB8AC3E}">
        <p14:creationId xmlns:p14="http://schemas.microsoft.com/office/powerpoint/2010/main" val="2161397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herbe&#10;&#10;Description générée automatiquement">
            <a:extLst>
              <a:ext uri="{FF2B5EF4-FFF2-40B4-BE49-F238E27FC236}">
                <a16:creationId xmlns:a16="http://schemas.microsoft.com/office/drawing/2014/main" id="{1F534D95-D749-849B-55AE-6C44795F0F0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4CAA6F0-C265-F936-5920-716F85D2A6B0}"/>
              </a:ext>
            </a:extLst>
          </p:cNvPr>
          <p:cNvSpPr txBox="1"/>
          <p:nvPr/>
        </p:nvSpPr>
        <p:spPr>
          <a:xfrm>
            <a:off x="1101090" y="6085277"/>
            <a:ext cx="110909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Grande roue dans le jardin des Tuileries avec autres jeux divers - Paris</a:t>
            </a:r>
          </a:p>
        </p:txBody>
      </p:sp>
    </p:spTree>
    <p:extLst>
      <p:ext uri="{BB962C8B-B14F-4D97-AF65-F5344CB8AC3E}">
        <p14:creationId xmlns:p14="http://schemas.microsoft.com/office/powerpoint/2010/main" val="3427428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voyage&#10;&#10;Description générée automatiquement">
            <a:extLst>
              <a:ext uri="{FF2B5EF4-FFF2-40B4-BE49-F238E27FC236}">
                <a16:creationId xmlns:a16="http://schemas.microsoft.com/office/drawing/2014/main" id="{FBE02352-1A60-8BE3-BCB4-ED45F278D6A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6000" y="915622"/>
            <a:ext cx="10980000" cy="502675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951C556-43C9-1F13-0014-974B4A0D5ECC}"/>
              </a:ext>
            </a:extLst>
          </p:cNvPr>
          <p:cNvSpPr txBox="1"/>
          <p:nvPr/>
        </p:nvSpPr>
        <p:spPr>
          <a:xfrm>
            <a:off x="3394710" y="5793788"/>
            <a:ext cx="85725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Musée d'Orsay, vue Nord-Ouest, Paris 7e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0236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C4F3CDCF-8CEC-D7B5-8A0C-9DD2A7D66842}"/>
              </a:ext>
            </a:extLst>
          </p:cNvPr>
          <p:cNvSpPr txBox="1"/>
          <p:nvPr/>
        </p:nvSpPr>
        <p:spPr>
          <a:xfrm>
            <a:off x="2068830" y="948690"/>
            <a:ext cx="113042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Présenté Des Photos Mixtes 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B3CDE552-1E3A-4FA9-45B2-361380EEDA3D}"/>
              </a:ext>
            </a:extLst>
          </p:cNvPr>
          <p:cNvSpPr txBox="1"/>
          <p:nvPr/>
        </p:nvSpPr>
        <p:spPr>
          <a:xfrm>
            <a:off x="4149090" y="1838385"/>
            <a:ext cx="92240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Merci de Votre Viste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C72058D5-82A8-CE19-A911-E5FA67F6ED13}"/>
              </a:ext>
            </a:extLst>
          </p:cNvPr>
          <p:cNvSpPr txBox="1"/>
          <p:nvPr/>
        </p:nvSpPr>
        <p:spPr>
          <a:xfrm>
            <a:off x="3242840" y="2728080"/>
            <a:ext cx="77299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10FED541-80F1-B729-5E41-47F26C976B3E}"/>
              </a:ext>
            </a:extLst>
          </p:cNvPr>
          <p:cNvSpPr txBox="1"/>
          <p:nvPr/>
        </p:nvSpPr>
        <p:spPr>
          <a:xfrm>
            <a:off x="5359078" y="3607938"/>
            <a:ext cx="57294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4023970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173</TotalTime>
  <Words>286</Words>
  <Application>Microsoft Office PowerPoint</Application>
  <PresentationFormat>Grand écran</PresentationFormat>
  <Paragraphs>38</Paragraphs>
  <Slides>31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5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8</cp:revision>
  <dcterms:created xsi:type="dcterms:W3CDTF">2024-05-26T09:01:07Z</dcterms:created>
  <dcterms:modified xsi:type="dcterms:W3CDTF">2024-05-27T07:55:26Z</dcterms:modified>
</cp:coreProperties>
</file>