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76" r:id="rId4"/>
    <p:sldId id="274" r:id="rId5"/>
    <p:sldId id="275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57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94" autoAdjust="0"/>
    <p:restoredTop sz="94660"/>
  </p:normalViewPr>
  <p:slideViewPr>
    <p:cSldViewPr snapToGrid="0">
      <p:cViewPr varScale="1">
        <p:scale>
          <a:sx n="67" d="100"/>
          <a:sy n="67" d="100"/>
        </p:scale>
        <p:origin x="14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7B394-D8B4-81FA-00CD-217C70D77D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99D2D58-E0F3-80DD-CC69-BBA0BD7B8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95B51E-1F63-5E8D-E4CB-2C87721D5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E76C5C-D65B-8701-9692-D85DEA47A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6E08AD-32AA-76E2-2D2A-53755E3C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35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66E8F-518F-2438-5440-FBF68E009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B7648F-50AC-8395-9977-5BF8B2C5AD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520232-394F-14EA-1B27-F32C35AF7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2D9A47E-E868-AA9E-019F-3F86D2777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55DCC89-34FD-1D84-E2D5-EEC4D32E3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05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3C3B32-8993-A556-D4CF-BF068BE73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AEA0FFD-4B5D-9398-B3F3-AEDE96108A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6B681D0-65CB-EBBB-6146-4FBC34ED5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AD796D-4264-65AE-6095-79BE31D053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1778AB-5D4F-1330-34F1-9B3596D8C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96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42A1F1-D56A-6EBA-3968-90675340AE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41DBC9-7460-FE38-B216-DF1BA1A47A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87C74A-20D0-E931-1D64-946F91F53C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C9067B-DDE5-29BB-C156-F48D96ED48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B3F06F-E2F5-85F4-AA5C-872DE98D1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977744-E709-15E1-E54C-5F318B7B7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24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4FB30D-BD9E-095C-6DE1-781E76388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8BDF5F-9689-F712-0D0F-C7F7BB7FD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FCD6B5A-FBC8-6D75-639F-46536C54E5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25F1F45-24A2-E80C-1154-2330571757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D79440E-093A-EE33-ECA6-D96C44C3E3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3A340756-B164-6582-1BAD-AD6139D1A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0D5F307-27D9-F283-7B4B-D1229919B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503B494-6F89-82BC-109C-88AC9386A8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62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39F897-2542-C10D-675A-8B52EEDC92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FBE2061-3C9E-DC04-7C25-18AB90141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C035E79-6552-9744-75CA-06F0E00CE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C19F492-C1C9-8133-A2DC-A0FE49EFB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6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9045D50-8034-E082-CE5F-23AD5D58E0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C3A6408-DD2A-1953-F012-6B1E4DEE6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BAB4780-2F62-7E84-2A3F-EAE422062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093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038DD-7D53-8BC4-33E9-CDA340C28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8FB896-4D65-5ACE-1EDA-5ED53A31D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49E720-2EA9-1AC5-5768-49EAAC7E34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38DD7B-7672-FAA4-40C7-34A20D98D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CDF6681-85A9-9934-F711-15C5ED6E17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DCCE73-A918-A0A5-370C-3125F4EC2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49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E5E6EB-BECA-E3DC-D5DF-1E0937FD3B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370F38D-1BD4-1FF7-C7D4-494780E88E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D219FDE-0F6C-37E0-B536-126C5AFD59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83CE933-30F9-AB92-3281-9F552BDFD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270BD3-8FF9-D698-90BE-8F38D8C96B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5F5077-2E37-15C2-A967-D251304EB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819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0EB592-3E89-FF3D-43B0-C4DFDC85F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491750-0DE7-0D84-572C-1F61F59CBC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E80989-F327-9044-13FF-A986AB299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3E6DE8-0A1B-33FF-1199-982F4F427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30D824-7261-55AD-549D-D6AC8513E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720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A5EAE1F-A127-D0A4-1DDB-7EFB6CEC2A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B639367-F151-29E8-5B43-0A9A9E8314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717D99-9781-A61F-187F-65736432B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F67C59-A9EE-294C-8AB2-E41AE0A62C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210348-EB18-C2DD-80BC-E280A4976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16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41FEF36-D517-9FA9-D245-B0D47EFE5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630F83D-E36B-DCE9-6062-B8326C1C8C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24C85-AD0F-B6FA-1909-74D3FD35C0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4471F8-EBDD-4866-9E8E-1FD73D9E804A}" type="datetimeFigureOut">
              <a:rPr lang="fr-FR" smtClean="0"/>
              <a:t>28/05/2024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F1118B-08F4-4A3B-1514-DF1C56594E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0A6872-BB6C-2072-755A-AE11293EB8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F2DB4D-AF19-4E02-BAEE-C4467CEA72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224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herbe&#10;&#10;Description générée automatiquement">
            <a:extLst>
              <a:ext uri="{FF2B5EF4-FFF2-40B4-BE49-F238E27FC236}">
                <a16:creationId xmlns:a16="http://schemas.microsoft.com/office/drawing/2014/main" id="{8D01797E-5145-423F-7D6B-01835C3D67B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53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4E8EBA-1AC2-7E22-9D9F-2F5471C956E6}"/>
              </a:ext>
            </a:extLst>
          </p:cNvPr>
          <p:cNvSpPr txBox="1"/>
          <p:nvPr/>
        </p:nvSpPr>
        <p:spPr>
          <a:xfrm>
            <a:off x="7222980" y="1173211"/>
            <a:ext cx="53385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Temples Bouddhistes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C0AED3B-EEC2-2143-507C-5FB5AB9DBF0A}"/>
              </a:ext>
            </a:extLst>
          </p:cNvPr>
          <p:cNvSpPr txBox="1"/>
          <p:nvPr/>
        </p:nvSpPr>
        <p:spPr>
          <a:xfrm>
            <a:off x="8023860" y="1936462"/>
            <a:ext cx="44919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Monastère Situé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6B4F3D0-B4D9-19EC-BD0A-022BCCA87A9F}"/>
              </a:ext>
            </a:extLst>
          </p:cNvPr>
          <p:cNvSpPr txBox="1"/>
          <p:nvPr/>
        </p:nvSpPr>
        <p:spPr>
          <a:xfrm>
            <a:off x="7839855" y="2665749"/>
            <a:ext cx="486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Dans Le </a:t>
            </a:r>
            <a:r>
              <a:rPr lang="fr-FR" sz="3200" b="1" dirty="0" err="1">
                <a:solidFill>
                  <a:srgbClr val="FFFF00"/>
                </a:solidFill>
              </a:rPr>
              <a:t>languedoc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D26B0FF2-ABAC-160B-8377-49041F03FBB0}"/>
              </a:ext>
            </a:extLst>
          </p:cNvPr>
          <p:cNvSpPr txBox="1"/>
          <p:nvPr/>
        </p:nvSpPr>
        <p:spPr>
          <a:xfrm>
            <a:off x="8023860" y="3429000"/>
            <a:ext cx="4709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A </a:t>
            </a:r>
            <a:r>
              <a:rPr lang="fr-FR" sz="3200" b="1" dirty="0" err="1">
                <a:solidFill>
                  <a:srgbClr val="FFFF00"/>
                </a:solidFill>
              </a:rPr>
              <a:t>Requeredonde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49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  <p:sndAc>
          <p:stSnd loop="1">
            <p:snd r:embed="rId2" name="Musique spirituelle bouddhiste.wav"/>
          </p:stSnd>
        </p:sndAc>
      </p:transition>
    </mc:Choice>
    <mc:Fallback xmlns="">
      <p:transition spd="slow" advClick="0" advTm="8000">
        <p:fade/>
        <p:sndAc>
          <p:stSnd loop="1">
            <p:snd r:embed="rId4" name="Musique spirituelle bouddhis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83BA59-F608-4F08-7F7C-69B96194EC0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 err="1"/>
              <a:t>Lérab</a:t>
            </a:r>
            <a:r>
              <a:rPr lang="fr-FR" sz="3200" b="1" dirty="0"/>
              <a:t> Ling (tibétain : </a:t>
            </a:r>
            <a:r>
              <a:rPr lang="fr-FR" sz="3200" b="1" dirty="0" err="1"/>
              <a:t>ལས་རབ་གླིང</a:t>
            </a:r>
            <a:r>
              <a:rPr lang="fr-FR" sz="3200" b="1" dirty="0"/>
              <a:t>་, Wylie : las rab </a:t>
            </a:r>
            <a:r>
              <a:rPr lang="fr-FR" sz="3200" b="1" dirty="0" err="1"/>
              <a:t>gling</a:t>
            </a:r>
            <a:r>
              <a:rPr lang="fr-FR" sz="3200" b="1" dirty="0"/>
              <a:t>, « sanctuaire de l’activité éveillée ») est un centre d'étude et de pratique du bouddhisme tibétain, affilié à l'école </a:t>
            </a:r>
            <a:r>
              <a:rPr lang="fr-FR" sz="3200" b="1" dirty="0" err="1"/>
              <a:t>Nyingma</a:t>
            </a:r>
            <a:r>
              <a:rPr lang="fr-FR" sz="3200" b="1" dirty="0"/>
              <a:t>, et fondé en 1991 par </a:t>
            </a:r>
            <a:r>
              <a:rPr lang="fr-FR" sz="3200" b="1" dirty="0" err="1"/>
              <a:t>Sogyal</a:t>
            </a:r>
            <a:r>
              <a:rPr lang="fr-FR" sz="3200" b="1" dirty="0"/>
              <a:t> Rinpoché. Il fait partie du réseau de centres </a:t>
            </a:r>
            <a:r>
              <a:rPr lang="fr-FR" sz="3200" b="1" dirty="0" err="1"/>
              <a:t>Rigpa</a:t>
            </a:r>
            <a:r>
              <a:rPr lang="fr-FR" sz="3200" b="1" dirty="0"/>
              <a:t> fondé par le même maître. Le nom provient du prédécesseur de </a:t>
            </a:r>
            <a:r>
              <a:rPr lang="fr-FR" sz="3200" b="1" dirty="0" err="1"/>
              <a:t>Sogyal</a:t>
            </a:r>
            <a:r>
              <a:rPr lang="fr-FR" sz="3200" b="1" dirty="0"/>
              <a:t> Rinpoché, </a:t>
            </a:r>
            <a:r>
              <a:rPr lang="fr-FR" sz="3200" b="1" dirty="0" err="1"/>
              <a:t>Lérab</a:t>
            </a:r>
            <a:r>
              <a:rPr lang="fr-FR" sz="3200" b="1" dirty="0"/>
              <a:t> </a:t>
            </a:r>
            <a:r>
              <a:rPr lang="fr-FR" sz="3200" b="1" dirty="0" err="1"/>
              <a:t>Lingpa</a:t>
            </a:r>
            <a:r>
              <a:rPr lang="fr-FR" sz="3200" b="1" dirty="0"/>
              <a:t>, qui fut l’un des maîtres du 13e dalaï-lama.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/>
              <a:t>Le centre est situé dans la commune de Roqueredonde, près de Lodève et du causse du Larzac, en région Occitanie.</a:t>
            </a:r>
          </a:p>
          <a:p>
            <a:pPr algn="ctr"/>
            <a:endParaRPr lang="fr-FR" sz="3200" b="1" dirty="0"/>
          </a:p>
          <a:p>
            <a:pPr algn="ctr"/>
            <a:r>
              <a:rPr lang="fr-FR" sz="3200" b="1" dirty="0" err="1"/>
              <a:t>Lérab</a:t>
            </a:r>
            <a:r>
              <a:rPr lang="fr-FR" sz="3200" b="1" dirty="0"/>
              <a:t> Ling est membre de l'Union bouddhiste de France1 et a été reconnu officiellement en 20022 comme congrégation religieuse.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FEB88246-8107-8DA9-C6A4-51EB704BAE38}"/>
              </a:ext>
            </a:extLst>
          </p:cNvPr>
          <p:cNvSpPr txBox="1"/>
          <p:nvPr/>
        </p:nvSpPr>
        <p:spPr>
          <a:xfrm>
            <a:off x="1645920" y="476631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2990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âtiment&#10;&#10;Description générée automatiquement">
            <a:extLst>
              <a:ext uri="{FF2B5EF4-FFF2-40B4-BE49-F238E27FC236}">
                <a16:creationId xmlns:a16="http://schemas.microsoft.com/office/drawing/2014/main" id="{6A264ABA-B02D-04A6-C068-D0FBEBE6D5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08057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emple, sanctuaire, fleur&#10;&#10;Description générée automatiquement">
            <a:extLst>
              <a:ext uri="{FF2B5EF4-FFF2-40B4-BE49-F238E27FC236}">
                <a16:creationId xmlns:a16="http://schemas.microsoft.com/office/drawing/2014/main" id="{6A3C16AA-EBC1-54A8-3E6C-7AFF101CEA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16578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nte&#10;&#10;Description générée automatiquement">
            <a:extLst>
              <a:ext uri="{FF2B5EF4-FFF2-40B4-BE49-F238E27FC236}">
                <a16:creationId xmlns:a16="http://schemas.microsoft.com/office/drawing/2014/main" id="{5CF2A596-7140-2BA1-1778-9DE9A48FEE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72494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tatue, sculpture&#10;&#10;Description générée automatiquement">
            <a:extLst>
              <a:ext uri="{FF2B5EF4-FFF2-40B4-BE49-F238E27FC236}">
                <a16:creationId xmlns:a16="http://schemas.microsoft.com/office/drawing/2014/main" id="{4243BDA5-9E36-269F-5530-5F590E0DA6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chemeClr val="accent2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4495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plante, arbre&#10;&#10;Description générée automatiquement">
            <a:extLst>
              <a:ext uri="{FF2B5EF4-FFF2-40B4-BE49-F238E27FC236}">
                <a16:creationId xmlns:a16="http://schemas.microsoft.com/office/drawing/2014/main" id="{8555DAFB-99BC-7E99-663B-E1B601CFD1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35471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statue, Art floral, fleur&#10;&#10;Description générée automatiquement">
            <a:extLst>
              <a:ext uri="{FF2B5EF4-FFF2-40B4-BE49-F238E27FC236}">
                <a16:creationId xmlns:a16="http://schemas.microsoft.com/office/drawing/2014/main" id="{49F00E55-18CE-C4C7-BC90-B6BA7A1B53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</p:spTree>
    <p:extLst>
      <p:ext uri="{BB962C8B-B14F-4D97-AF65-F5344CB8AC3E}">
        <p14:creationId xmlns:p14="http://schemas.microsoft.com/office/powerpoint/2010/main" val="302872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anctuaire, temple, lieu de culte, Architecture chinoise&#10;&#10;Description générée automatiquement">
            <a:extLst>
              <a:ext uri="{FF2B5EF4-FFF2-40B4-BE49-F238E27FC236}">
                <a16:creationId xmlns:a16="http://schemas.microsoft.com/office/drawing/2014/main" id="{95A4E0FE-B876-2A80-1416-AA9C7D9784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75565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nuage&#10;&#10;Description générée automatiquement">
            <a:extLst>
              <a:ext uri="{FF2B5EF4-FFF2-40B4-BE49-F238E27FC236}">
                <a16:creationId xmlns:a16="http://schemas.microsoft.com/office/drawing/2014/main" id="{25F76D45-B892-3EB5-32D7-4D47D39423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03877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temple, intérieur, sanctuaire&#10;&#10;Description générée automatiquement">
            <a:extLst>
              <a:ext uri="{FF2B5EF4-FFF2-40B4-BE49-F238E27FC236}">
                <a16:creationId xmlns:a16="http://schemas.microsoft.com/office/drawing/2014/main" id="{A84E4A9D-639C-B444-0A94-F5A6D6ADA0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53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8498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intérieur, musique, tambour, instrument de musique&#10;&#10;Description générée automatiquement">
            <a:extLst>
              <a:ext uri="{FF2B5EF4-FFF2-40B4-BE49-F238E27FC236}">
                <a16:creationId xmlns:a16="http://schemas.microsoft.com/office/drawing/2014/main" id="{4FB44B09-2DA3-4214-EA52-6FBAB8EB11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28791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upa, ciel, plein air, nuage&#10;&#10;Description générée automatiquement">
            <a:extLst>
              <a:ext uri="{FF2B5EF4-FFF2-40B4-BE49-F238E27FC236}">
                <a16:creationId xmlns:a16="http://schemas.microsoft.com/office/drawing/2014/main" id="{47F4D2E8-F242-DB48-3CC5-5060563369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296472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temple, sanctuaire, homme&#10;&#10;Description générée automatiquement">
            <a:extLst>
              <a:ext uri="{FF2B5EF4-FFF2-40B4-BE49-F238E27FC236}">
                <a16:creationId xmlns:a16="http://schemas.microsoft.com/office/drawing/2014/main" id="{8AAA7679-D37D-FF97-6A4A-826483BA30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03553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bronze, Artefact&#10;&#10;Description générée automatiquement">
            <a:extLst>
              <a:ext uri="{FF2B5EF4-FFF2-40B4-BE49-F238E27FC236}">
                <a16:creationId xmlns:a16="http://schemas.microsoft.com/office/drawing/2014/main" id="{8DBDD961-986D-20C1-8350-01AD8C38C9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89000"/>
            <a:ext cx="4860000" cy="6480000"/>
          </a:xfrm>
          <a:prstGeom prst="rect">
            <a:avLst/>
          </a:prstGeom>
          <a:ln w="381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25444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sanctuaire, chaise&#10;&#10;Description générée automatiquement">
            <a:extLst>
              <a:ext uri="{FF2B5EF4-FFF2-40B4-BE49-F238E27FC236}">
                <a16:creationId xmlns:a16="http://schemas.microsoft.com/office/drawing/2014/main" id="{865559F9-D2D1-CFBB-2FDB-B6417E8674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27679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9B4543CE-9483-D0EC-53E3-9B1069EE4D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89000"/>
            <a:ext cx="4860000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32190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Description générée automatiquement">
            <a:extLst>
              <a:ext uri="{FF2B5EF4-FFF2-40B4-BE49-F238E27FC236}">
                <a16:creationId xmlns:a16="http://schemas.microsoft.com/office/drawing/2014/main" id="{4110E19F-24B5-E574-2FC2-7E56E9C65D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97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8931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temple, sanctuaire, art&#10;&#10;Description générée automatiquement">
            <a:extLst>
              <a:ext uri="{FF2B5EF4-FFF2-40B4-BE49-F238E27FC236}">
                <a16:creationId xmlns:a16="http://schemas.microsoft.com/office/drawing/2014/main" id="{C5CD49DF-ADEE-358D-6298-317C51ADF1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97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73019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mple, sanctuaire, lieu de culte, Lieux sacrés&#10;&#10;Description générée automatiquement">
            <a:extLst>
              <a:ext uri="{FF2B5EF4-FFF2-40B4-BE49-F238E27FC236}">
                <a16:creationId xmlns:a16="http://schemas.microsoft.com/office/drawing/2014/main" id="{5B0F5D91-B008-AAF2-9F90-5EBE45333F9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189000"/>
            <a:ext cx="4860000" cy="6480000"/>
          </a:xfrm>
          <a:prstGeom prst="rect">
            <a:avLst/>
          </a:prstGeom>
          <a:ln w="38100">
            <a:solidFill>
              <a:schemeClr val="accent5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45147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anctuaire, temple&#10;&#10;Description générée automatiquement">
            <a:extLst>
              <a:ext uri="{FF2B5EF4-FFF2-40B4-BE49-F238E27FC236}">
                <a16:creationId xmlns:a16="http://schemas.microsoft.com/office/drawing/2014/main" id="{0492117D-EFDF-5350-524C-06BFA186A2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84369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EC195170-1B56-F835-568E-41E6A03758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970" y="189000"/>
            <a:ext cx="4860000" cy="6480000"/>
          </a:xfrm>
          <a:prstGeom prst="rect">
            <a:avLst/>
          </a:prstGeom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038095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Visage humain, temple, sanctuaire&#10;&#10;Description générée automatiquement">
            <a:extLst>
              <a:ext uri="{FF2B5EF4-FFF2-40B4-BE49-F238E27FC236}">
                <a16:creationId xmlns:a16="http://schemas.microsoft.com/office/drawing/2014/main" id="{4AFCD5C6-9570-F122-2138-8963F8B44F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22201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 humoristique, gâteau d’anniversaire, art, décoré&#10;&#10;Description générée automatiquement">
            <a:extLst>
              <a:ext uri="{FF2B5EF4-FFF2-40B4-BE49-F238E27FC236}">
                <a16:creationId xmlns:a16="http://schemas.microsoft.com/office/drawing/2014/main" id="{D0225A09-69F7-C5C4-370E-5EC83B8F04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985530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stupa&#10;&#10;Description générée automatiquement">
            <a:extLst>
              <a:ext uri="{FF2B5EF4-FFF2-40B4-BE49-F238E27FC236}">
                <a16:creationId xmlns:a16="http://schemas.microsoft.com/office/drawing/2014/main" id="{C365F7BF-4A06-1233-46E9-5F39310A51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09679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anctuaire, bâtiment, Siddhartha Gautama&#10;&#10;Description générée automatiquement">
            <a:extLst>
              <a:ext uri="{FF2B5EF4-FFF2-40B4-BE49-F238E27FC236}">
                <a16:creationId xmlns:a16="http://schemas.microsoft.com/office/drawing/2014/main" id="{36A17D66-6CA0-31B4-A5FD-52EC1DB64A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78315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Lampadaire extérieur&#10;&#10;Description générée automatiquement">
            <a:extLst>
              <a:ext uri="{FF2B5EF4-FFF2-40B4-BE49-F238E27FC236}">
                <a16:creationId xmlns:a16="http://schemas.microsoft.com/office/drawing/2014/main" id="{49DCC585-78FA-F422-4E94-60812F8CAA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68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239820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se, statue, pot de fleurs, plante d’intérieur&#10;&#10;Description générée automatiquement">
            <a:extLst>
              <a:ext uri="{FF2B5EF4-FFF2-40B4-BE49-F238E27FC236}">
                <a16:creationId xmlns:a16="http://schemas.microsoft.com/office/drawing/2014/main" id="{51857583-DB25-2DB1-AEE2-1C29629BC1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25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1833085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plein air, sculpture, arbre&#10;&#10;Description générée automatiquement">
            <a:extLst>
              <a:ext uri="{FF2B5EF4-FFF2-40B4-BE49-F238E27FC236}">
                <a16:creationId xmlns:a16="http://schemas.microsoft.com/office/drawing/2014/main" id="{C203FBB5-55D1-5DAA-5191-75E8ECEE1F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95586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tatue, temple&#10;&#10;Description générée automatiquement">
            <a:extLst>
              <a:ext uri="{FF2B5EF4-FFF2-40B4-BE49-F238E27FC236}">
                <a16:creationId xmlns:a16="http://schemas.microsoft.com/office/drawing/2014/main" id="{4909FAA1-3B58-5395-DBD9-4DC808ECA5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189000"/>
            <a:ext cx="4860000" cy="6480000"/>
          </a:xfrm>
          <a:prstGeom prst="rect">
            <a:avLst/>
          </a:prstGeom>
          <a:ln w="3810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43569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intérieur, temple, sanctuaire&#10;&#10;Description générée automatiquement">
            <a:extLst>
              <a:ext uri="{FF2B5EF4-FFF2-40B4-BE49-F238E27FC236}">
                <a16:creationId xmlns:a16="http://schemas.microsoft.com/office/drawing/2014/main" id="{B7F007C2-5C31-A130-9F85-51EE6ABC8D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540" y="189000"/>
            <a:ext cx="4860000" cy="6480000"/>
          </a:xfrm>
          <a:prstGeom prst="rect">
            <a:avLst/>
          </a:prstGeom>
          <a:ln w="38100">
            <a:solidFill>
              <a:srgbClr val="7030A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23104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plante&#10;&#10;Description générée automatiquement">
            <a:extLst>
              <a:ext uri="{FF2B5EF4-FFF2-40B4-BE49-F238E27FC236}">
                <a16:creationId xmlns:a16="http://schemas.microsoft.com/office/drawing/2014/main" id="{4FEF1ACF-3595-E5B4-D95D-46D82EBCF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890587"/>
            <a:ext cx="7620000" cy="5076825"/>
          </a:xfrm>
          <a:prstGeom prst="rect">
            <a:avLst/>
          </a:prstGeom>
          <a:ln w="38100">
            <a:solidFill>
              <a:srgbClr val="C0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323452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uage, ciel&#10;&#10;Description générée automatiquement">
            <a:extLst>
              <a:ext uri="{FF2B5EF4-FFF2-40B4-BE49-F238E27FC236}">
                <a16:creationId xmlns:a16="http://schemas.microsoft.com/office/drawing/2014/main" id="{560E8EB1-CF46-EFC4-FDE9-0BC21F89CC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6000" y="189000"/>
            <a:ext cx="8640000" cy="6480000"/>
          </a:xfrm>
          <a:prstGeom prst="rect">
            <a:avLst/>
          </a:prstGeom>
          <a:ln w="3810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295649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Description générée automatiquement">
            <a:extLst>
              <a:ext uri="{FF2B5EF4-FFF2-40B4-BE49-F238E27FC236}">
                <a16:creationId xmlns:a16="http://schemas.microsoft.com/office/drawing/2014/main" id="{9DEB5A66-AC26-8808-7182-2C930BFC4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</p:spTree>
    <p:extLst>
      <p:ext uri="{BB962C8B-B14F-4D97-AF65-F5344CB8AC3E}">
        <p14:creationId xmlns:p14="http://schemas.microsoft.com/office/powerpoint/2010/main" val="79396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9D9FCFC-04FB-2F8B-79F5-8EF3017E1C63}"/>
              </a:ext>
            </a:extLst>
          </p:cNvPr>
          <p:cNvSpPr txBox="1"/>
          <p:nvPr/>
        </p:nvSpPr>
        <p:spPr>
          <a:xfrm>
            <a:off x="1588770" y="960120"/>
            <a:ext cx="97269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Les Temples Bouddhiste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28F62D9-38E5-AC26-1694-9D279A2562AE}"/>
              </a:ext>
            </a:extLst>
          </p:cNvPr>
          <p:cNvSpPr txBox="1"/>
          <p:nvPr/>
        </p:nvSpPr>
        <p:spPr>
          <a:xfrm>
            <a:off x="2960370" y="1689795"/>
            <a:ext cx="9029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7CFA05A-3432-28B0-AABD-44281E24BC65}"/>
              </a:ext>
            </a:extLst>
          </p:cNvPr>
          <p:cNvSpPr txBox="1"/>
          <p:nvPr/>
        </p:nvSpPr>
        <p:spPr>
          <a:xfrm>
            <a:off x="4309110" y="2419470"/>
            <a:ext cx="55092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47CC157-48BD-D96F-6072-E01EA5780D10}"/>
              </a:ext>
            </a:extLst>
          </p:cNvPr>
          <p:cNvSpPr txBox="1"/>
          <p:nvPr/>
        </p:nvSpPr>
        <p:spPr>
          <a:xfrm>
            <a:off x="689610" y="3268981"/>
            <a:ext cx="11300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 Diaporamas A Eté Créer A Partir  Des Photos Personnelles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7797516-D637-B09F-75F9-89BBA6A418EE}"/>
              </a:ext>
            </a:extLst>
          </p:cNvPr>
          <p:cNvSpPr txBox="1"/>
          <p:nvPr/>
        </p:nvSpPr>
        <p:spPr>
          <a:xfrm>
            <a:off x="5703570" y="4143556"/>
            <a:ext cx="29375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30373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160</Words>
  <Application>Microsoft Office PowerPoint</Application>
  <PresentationFormat>Grand écran</PresentationFormat>
  <Paragraphs>14</Paragraphs>
  <Slides>35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9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2024-05-27T14:25:26Z</dcterms:created>
  <dcterms:modified xsi:type="dcterms:W3CDTF">2024-05-28T09:47:15Z</dcterms:modified>
</cp:coreProperties>
</file>