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GeYoST2rih28QhJpvDykg==" hashData="09mvIsE+Ot6ldN444Hm4mhFyf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1" autoAdjust="0"/>
    <p:restoredTop sz="94660" autoAdjust="0"/>
  </p:normalViewPr>
  <p:slideViewPr>
    <p:cSldViewPr>
      <p:cViewPr>
        <p:scale>
          <a:sx n="91" d="100"/>
          <a:sy n="91" d="100"/>
        </p:scale>
        <p:origin x="-850" y="-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0EA30D-03D4-4FDB-A3AD-E98AF87187D8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D31BBA1-2DBD-4843-BC5A-9441B199E5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7903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1C154C-CCD8-408D-844E-53AE2E36864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09C94D-50B1-4D45-9648-BADF7A1322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F9B9D7-226B-4D7F-AAD6-344346C5B54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636C9-BA9A-45A7-A55E-DD155985D7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864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DCD51-8F7B-4619-93E1-5A2E033393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1109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A128BD-0327-4907-B96B-8946ED91F0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4069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2B990-8859-42F0-B6C1-DAB55B85DC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6877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15824D-AD89-4A0B-9ED6-9B7455BC3A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32214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1275B-B725-47B8-8134-03E652EBF8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5310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45C87-AA03-493A-BD6E-027FCA4DC8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4220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C5F20F-D702-4E6F-B581-14BF03E6B8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0105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8602E-7536-466D-A785-28E3DFA855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961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987DE-AF0B-43EE-A19C-F4C971EDEA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2027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518DD-6628-4F26-9616-5CC7D67556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3856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D5C5D72-2BB9-4600-A46E-23C2A2AC9E4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9.jpeg"/><Relationship Id="rId21" Type="http://schemas.openxmlformats.org/officeDocument/2006/relationships/image" Target="../media/image28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3.jpeg"/><Relationship Id="rId50" Type="http://schemas.openxmlformats.org/officeDocument/2006/relationships/audio" Target="../media/audio15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64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4.jpeg"/><Relationship Id="rId11" Type="http://schemas.openxmlformats.org/officeDocument/2006/relationships/image" Target="../media/image20.jpeg"/><Relationship Id="rId24" Type="http://schemas.openxmlformats.org/officeDocument/2006/relationships/image" Target="../media/image31.gif"/><Relationship Id="rId32" Type="http://schemas.openxmlformats.org/officeDocument/2006/relationships/audio" Target="../media/audio6.wav"/><Relationship Id="rId37" Type="http://schemas.openxmlformats.org/officeDocument/2006/relationships/image" Target="../media/image38.jpeg"/><Relationship Id="rId40" Type="http://schemas.openxmlformats.org/officeDocument/2006/relationships/audio" Target="../media/audio10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19.wav"/><Relationship Id="rId66" Type="http://schemas.openxmlformats.org/officeDocument/2006/relationships/image" Target="../media/image53.gif"/><Relationship Id="rId74" Type="http://schemas.openxmlformats.org/officeDocument/2006/relationships/image" Target="../media/image58.jpeg"/><Relationship Id="rId79" Type="http://schemas.openxmlformats.org/officeDocument/2006/relationships/audio" Target="../media/audio25.wav"/><Relationship Id="rId87" Type="http://schemas.openxmlformats.org/officeDocument/2006/relationships/image" Target="../media/image67.png"/><Relationship Id="rId5" Type="http://schemas.openxmlformats.org/officeDocument/2006/relationships/image" Target="../media/image14.png"/><Relationship Id="rId61" Type="http://schemas.openxmlformats.org/officeDocument/2006/relationships/image" Target="../media/image50.jpeg"/><Relationship Id="rId82" Type="http://schemas.openxmlformats.org/officeDocument/2006/relationships/image" Target="../media/image62.jpeg"/><Relationship Id="rId19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9.png"/><Relationship Id="rId27" Type="http://schemas.openxmlformats.org/officeDocument/2006/relationships/image" Target="../media/image33.jpeg"/><Relationship Id="rId30" Type="http://schemas.openxmlformats.org/officeDocument/2006/relationships/audio" Target="../media/audio5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microsoft.com/office/2007/relationships/hdphoto" Target="../media/hdphoto3.wdp"/><Relationship Id="rId77" Type="http://schemas.openxmlformats.org/officeDocument/2006/relationships/audio" Target="../media/audio24.wav"/><Relationship Id="rId8" Type="http://schemas.openxmlformats.org/officeDocument/2006/relationships/image" Target="../media/image17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1.jpeg"/><Relationship Id="rId85" Type="http://schemas.openxmlformats.org/officeDocument/2006/relationships/image" Target="../media/image65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9.jpeg"/><Relationship Id="rId67" Type="http://schemas.openxmlformats.org/officeDocument/2006/relationships/image" Target="../media/image54.pn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4.gif"/><Relationship Id="rId75" Type="http://schemas.openxmlformats.org/officeDocument/2006/relationships/audio" Target="../media/audio23.wav"/><Relationship Id="rId83" Type="http://schemas.openxmlformats.org/officeDocument/2006/relationships/image" Target="../media/image63.png"/><Relationship Id="rId88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30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19.png"/><Relationship Id="rId31" Type="http://schemas.openxmlformats.org/officeDocument/2006/relationships/image" Target="../media/image35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.wav"/><Relationship Id="rId65" Type="http://schemas.openxmlformats.org/officeDocument/2006/relationships/image" Target="../media/image52.jpeg"/><Relationship Id="rId73" Type="http://schemas.openxmlformats.org/officeDocument/2006/relationships/audio" Target="../media/audio22.wav"/><Relationship Id="rId78" Type="http://schemas.openxmlformats.org/officeDocument/2006/relationships/image" Target="../media/image60.jpeg"/><Relationship Id="rId81" Type="http://schemas.openxmlformats.org/officeDocument/2006/relationships/audio" Target="../media/audio26.wav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 -2114.wav">
            <a:hlinkClick r:id="" action="ppaction://media"/>
          </p:cNvPr>
          <p:cNvPicPr>
            <a:picLocks noRot="1" noChangeAspect="1"/>
          </p:cNvPicPr>
          <p:nvPr>
            <a:wavAudioFile r:embed="rId1" name="17 - Cabine telephoniqu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410" y="5818096"/>
            <a:ext cx="737741" cy="24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cd6.gif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098" y="741755"/>
            <a:ext cx="914029" cy="41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8 -2146.wav">
            <a:hlinkClick r:id="" action="ppaction://media"/>
          </p:cNvPr>
          <p:cNvPicPr>
            <a:picLocks noRot="1" noChangeAspect="1"/>
          </p:cNvPicPr>
          <p:nvPr>
            <a:wavAudioFile r:embed="rId2" name="18 - Sanfran Lapipe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Madame de Kronenbourg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Madame Moisan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maintenance_informatique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Imposture Mme Ledoux mange des mouettes 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Mon maitre est un ane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Monsieur Connard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Monsieur Ledoux Cherche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Monsieur Moncul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Mort aux vaches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On a chie sur la lune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Paulette, reine des cradots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pieds qui puent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Pine d'elephant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Piratage téléphonique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Policier bourré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Prof D'anglais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Restaurant Vietnamien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Sanfran Lapipe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Sans culotte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SOS psychiatrie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Survetement Rose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Tonton Lulu et l'antiseche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Tut tut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Un barbecue sur le toit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25 - Une grosse devant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092877"/>
            <a:ext cx="4392365" cy="366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Madame de Kronenbourg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Madame Moisa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maintenance_informatiqu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Imposture Mme Ledoux mange des mouett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Mon maitre est un an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Monsieur Connard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Monsieur Ledoux Cherch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Monsieur Moncul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Mort aux vache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On a chie sur la lun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Paulette, reine des cradot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pieds qui puen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Pine d'elephan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Piratage téléphoniqu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Policier bourré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Prof D'anglais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Restaurant Vietnamien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Sanfran Lapip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Sans culott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SOS psychiatri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Survetement Rose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Tonton Lulu et l'antisech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Tut tut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Un barbecue sur le toit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 - Une grosse devant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288" y="5584825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2024-05-26T08:02:43Z</dcterms:modified>
</cp:coreProperties>
</file>