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trNERdgciSGPHSVtxAAGg==" hashData="XLp3IgnJwZi7Aoy7llKTOLl0+h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8200"/>
    <a:srgbClr val="D1FFFF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01" autoAdjust="0"/>
    <p:restoredTop sz="94660" autoAdjust="0"/>
  </p:normalViewPr>
  <p:slideViewPr>
    <p:cSldViewPr>
      <p:cViewPr>
        <p:scale>
          <a:sx n="88" d="100"/>
          <a:sy n="88" d="100"/>
        </p:scale>
        <p:origin x="-936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D1E36F-2BC2-4FC8-A11C-19F0B90AC077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C99AC5-644F-40CF-80C2-5B0CA40E1C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87370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9A15DB-8C9D-4924-A9A0-71F38CC8F7C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3FC694-CE72-46DA-9706-01CA69F2773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E720DA-479B-45F1-AEC4-A4C355EA1C3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D6936-7C13-4EDA-AD24-8556C56B01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3007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43303-61E1-44DB-9239-E4328D1165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67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F7473-9D02-4CCC-8744-B9A39FF44D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5361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4DBDC-A465-4E3F-A922-CCFC481EB8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3861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F4595-DDFC-4E1C-9025-E4AC26E6BF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8735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A16D4-84F6-416F-9A48-03F982E625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86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38FBE-CA8D-4689-8FD7-D4A93E04F3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9505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213E9-4CC6-42A9-8E51-33B1E8E1DB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0750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06974-AD1A-484A-8C44-293A977A15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701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2A1F5-5242-4235-ABCF-369E48542D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345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C9297-8599-48B2-A005-58DEEB6255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5985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C00000"/>
            </a:gs>
            <a:gs pos="64000">
              <a:srgbClr val="292929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2448B50-C8FF-4E9A-81AC-098EBA3EE6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audio" Target="../media/audio3.wav"/><Relationship Id="rId39" Type="http://schemas.openxmlformats.org/officeDocument/2006/relationships/image" Target="../media/image38.jpeg"/><Relationship Id="rId21" Type="http://schemas.openxmlformats.org/officeDocument/2006/relationships/image" Target="../media/image27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2.jpeg"/><Relationship Id="rId50" Type="http://schemas.openxmlformats.org/officeDocument/2006/relationships/audio" Target="../media/audio15.wav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image" Target="../media/image54.png"/><Relationship Id="rId76" Type="http://schemas.openxmlformats.org/officeDocument/2006/relationships/image" Target="../media/image58.jpeg"/><Relationship Id="rId84" Type="http://schemas.openxmlformats.org/officeDocument/2006/relationships/image" Target="../media/image63.png"/><Relationship Id="rId7" Type="http://schemas.openxmlformats.org/officeDocument/2006/relationships/image" Target="../media/image15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3.jpeg"/><Relationship Id="rId11" Type="http://schemas.openxmlformats.org/officeDocument/2006/relationships/image" Target="../media/image19.jpeg"/><Relationship Id="rId24" Type="http://schemas.openxmlformats.org/officeDocument/2006/relationships/image" Target="../media/image30.gif"/><Relationship Id="rId32" Type="http://schemas.openxmlformats.org/officeDocument/2006/relationships/audio" Target="../media/audio6.wav"/><Relationship Id="rId37" Type="http://schemas.openxmlformats.org/officeDocument/2006/relationships/image" Target="../media/image37.jpeg"/><Relationship Id="rId40" Type="http://schemas.openxmlformats.org/officeDocument/2006/relationships/audio" Target="../media/audio10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9.wav"/><Relationship Id="rId66" Type="http://schemas.openxmlformats.org/officeDocument/2006/relationships/image" Target="../media/image52.gif"/><Relationship Id="rId74" Type="http://schemas.openxmlformats.org/officeDocument/2006/relationships/image" Target="../media/image57.jpeg"/><Relationship Id="rId79" Type="http://schemas.openxmlformats.org/officeDocument/2006/relationships/audio" Target="../media/audio25.wav"/><Relationship Id="rId87" Type="http://schemas.openxmlformats.org/officeDocument/2006/relationships/image" Target="../media/image66.png"/><Relationship Id="rId5" Type="http://schemas.openxmlformats.org/officeDocument/2006/relationships/image" Target="../media/image13.png"/><Relationship Id="rId61" Type="http://schemas.openxmlformats.org/officeDocument/2006/relationships/image" Target="../media/image49.jpeg"/><Relationship Id="rId82" Type="http://schemas.openxmlformats.org/officeDocument/2006/relationships/image" Target="../media/image61.jpeg"/><Relationship Id="rId19" Type="http://schemas.openxmlformats.org/officeDocument/2006/relationships/image" Target="../media/image25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8.png"/><Relationship Id="rId27" Type="http://schemas.openxmlformats.org/officeDocument/2006/relationships/image" Target="../media/image32.jpeg"/><Relationship Id="rId30" Type="http://schemas.openxmlformats.org/officeDocument/2006/relationships/audio" Target="../media/audio5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microsoft.com/office/2007/relationships/hdphoto" Target="../media/hdphoto3.wdp"/><Relationship Id="rId77" Type="http://schemas.openxmlformats.org/officeDocument/2006/relationships/audio" Target="../media/audio24.wav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56.png"/><Relationship Id="rId80" Type="http://schemas.openxmlformats.org/officeDocument/2006/relationships/image" Target="../media/image60.jpeg"/><Relationship Id="rId85" Type="http://schemas.openxmlformats.org/officeDocument/2006/relationships/image" Target="../media/image64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8.jpeg"/><Relationship Id="rId67" Type="http://schemas.openxmlformats.org/officeDocument/2006/relationships/image" Target="../media/image53.png"/><Relationship Id="rId20" Type="http://schemas.openxmlformats.org/officeDocument/2006/relationships/image" Target="../media/image26.png"/><Relationship Id="rId41" Type="http://schemas.openxmlformats.org/officeDocument/2006/relationships/image" Target="../media/image39.jpeg"/><Relationship Id="rId54" Type="http://schemas.openxmlformats.org/officeDocument/2006/relationships/audio" Target="../media/audio17.wav"/><Relationship Id="rId62" Type="http://schemas.openxmlformats.org/officeDocument/2006/relationships/audio" Target="../media/audio20.wav"/><Relationship Id="rId70" Type="http://schemas.openxmlformats.org/officeDocument/2006/relationships/image" Target="../media/image4.gif"/><Relationship Id="rId75" Type="http://schemas.openxmlformats.org/officeDocument/2006/relationships/audio" Target="../media/audio23.wav"/><Relationship Id="rId83" Type="http://schemas.openxmlformats.org/officeDocument/2006/relationships/image" Target="../media/image62.png"/><Relationship Id="rId88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openxmlformats.org/officeDocument/2006/relationships/image" Target="../media/image29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10" Type="http://schemas.openxmlformats.org/officeDocument/2006/relationships/image" Target="../media/image18.png"/><Relationship Id="rId31" Type="http://schemas.openxmlformats.org/officeDocument/2006/relationships/image" Target="../media/image34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1.wav"/><Relationship Id="rId65" Type="http://schemas.openxmlformats.org/officeDocument/2006/relationships/image" Target="../media/image51.jpeg"/><Relationship Id="rId73" Type="http://schemas.openxmlformats.org/officeDocument/2006/relationships/audio" Target="../media/audio22.wav"/><Relationship Id="rId78" Type="http://schemas.openxmlformats.org/officeDocument/2006/relationships/image" Target="../media/image59.jpeg"/><Relationship Id="rId81" Type="http://schemas.openxmlformats.org/officeDocument/2006/relationships/audio" Target="../media/audio26.wav"/><Relationship Id="rId86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8 - Les poivrots.wav">
            <a:hlinkClick r:id="" action="ppaction://media"/>
          </p:cNvPr>
          <p:cNvPicPr>
            <a:picLocks noRot="1" noChangeAspect="1"/>
          </p:cNvPicPr>
          <p:nvPr>
            <a:wavAudioFile r:embed="rId1" name="18 - Les poivrots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17 -3516.wav">
            <a:hlinkClick r:id="" action="ppaction://media"/>
          </p:cNvPr>
          <p:cNvPicPr>
            <a:picLocks noRot="1" noChangeAspect="1"/>
          </p:cNvPicPr>
          <p:nvPr>
            <a:wavAudioFile r:embed="rId2" name="17 - Cabine telephoniqu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gggg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118" y="5805265"/>
            <a:ext cx="802770" cy="2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58" y="1718784"/>
            <a:ext cx="3679935" cy="343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cov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65313"/>
            <a:ext cx="3179762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C:\Users\JCL\Desktop\cd5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469" y="711510"/>
            <a:ext cx="911061" cy="40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ggg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341438"/>
            <a:ext cx="4319587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Le Thermomètre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Le viagra du vieux zoophile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Le viol du receveur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Le vol du  cochonnet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Le voyeur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Le zizi tout dur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L'écho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L'enterrement de madame Ledoux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Les asticots dans la boucherie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Les bourses de valeurs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les call girls au restaurant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Les chiens marionnettes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Les clowns telephoniques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Les couilles de herisson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Les gourdins des CRS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Les mangeurs de chiens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Va te faire voir chez les grecs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Les poivrots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Les renseignements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Les sangsues de la gare du Nord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Les scieurs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L'horoscope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L'office de tourisme de Concarneau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l'office togolais des phosphates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25 - Madame Cucu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213049"/>
            <a:ext cx="4248349" cy="354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7450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01 - Le Thermomètr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02 - Le viagra du vieux zoophil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03 - Le viol du receveu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04 - Le vol du  cochonnet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05 - Le voyeu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06 - Le zizi tout du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07 - L'écho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08 - L'enterrement de madame Ledoux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09 - Les asticots dans la boucheri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10 - Les bourses de valeur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11 - les call girls au restauran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12 - Les chiens marionnette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13 - Les clowns telephonique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14 - Les couilles de herisson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15 - Les gourdins des CR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16 - Les mangeurs de chiens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17 - Va te faire voir chez les grec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18 - Les poivrot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19 - Les renseignement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20 - Les sangsues de la gare du Nord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3" name="21 - Les scieurs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5" name="22 - L'horoscope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7" name="23 - L'office de tourisme de Concarneau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9" name="24 - l'office togolais des phosphates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1" name="25 - Madame Cucu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\Desktop\cover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538288"/>
            <a:ext cx="13223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770188"/>
            <a:ext cx="193833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5881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74" descr="C:\Users\JCL\Desktop\Image2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481" y="5584825"/>
            <a:ext cx="94138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2024-05-26T08:00:46Z</dcterms:modified>
</cp:coreProperties>
</file>