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3" r:id="rId2"/>
    <p:sldId id="356" r:id="rId3"/>
    <p:sldId id="361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YhyiKW6IfjwMKw8gLoJA2A==" hashData="fq3uwi/JQqJrcxznPXmkJ+RaYo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008200"/>
    <a:srgbClr val="D1FFFF"/>
    <a:srgbClr val="915945"/>
    <a:srgbClr val="683400"/>
    <a:srgbClr val="25FFFF"/>
    <a:srgbClr val="9E0075"/>
    <a:srgbClr val="FF69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942" autoAdjust="0"/>
    <p:restoredTop sz="94660" autoAdjust="0"/>
  </p:normalViewPr>
  <p:slideViewPr>
    <p:cSldViewPr>
      <p:cViewPr>
        <p:scale>
          <a:sx n="88" d="100"/>
          <a:sy n="88" d="100"/>
        </p:scale>
        <p:origin x="-960" y="-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B3BDD06-57BB-4AA3-A1F2-BC762FEB369A}" type="datetimeFigureOut">
              <a:rPr lang="fr-FR"/>
              <a:pPr>
                <a:defRPr/>
              </a:pPr>
              <a:t>26/05/2024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FA67119-E161-4EF8-BD1A-B7629C638BB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742285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51CC56D5-9710-404F-A1BD-303EFCAD6AAF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6811491A-DEC3-4B2E-9247-5FFAD9A41B7A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BCAEB33-D58D-4FC4-9BA2-87FC3C159DC0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4B4ED1-CB4E-4CFF-BA05-89373C71B65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646457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8FB4D9-3151-4796-8505-D862A32C524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88451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90090C-0FC7-411F-AC0F-8F54458A11A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575986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F8BE8D-1A15-4522-A577-5143FBF4B27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131760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722116-5EF1-4556-8D6E-324A1C6D7AB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02749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F6C459-9354-4532-B9A0-60696531359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676478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40F1EF-A4EF-48C8-B2D7-373D7F03E3E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447062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3DE14E-0EA8-4563-BE28-026133187BA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658152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D7BC99-04BF-4499-81B3-AE35ABF9A2C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636813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6DCDE4-A607-4D50-BC17-0E995B5876D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752235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04E739-62B8-4C26-AF2B-6D94ACEE075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79249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6000">
              <a:schemeClr val="accent4">
                <a:lumMod val="10000"/>
              </a:schemeClr>
            </a:gs>
            <a:gs pos="91000">
              <a:schemeClr val="accent4">
                <a:lumMod val="10000"/>
              </a:schemeClr>
            </a:gs>
            <a:gs pos="74000">
              <a:schemeClr val="tx1"/>
            </a:gs>
            <a:gs pos="85000">
              <a:srgbClr val="C00000"/>
            </a:gs>
            <a:gs pos="64000">
              <a:srgbClr val="292929"/>
            </a:gs>
            <a:gs pos="80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CC757F7-E6F9-4B60-BE9B-4AA6F0FB40B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13" Type="http://schemas.openxmlformats.org/officeDocument/2006/relationships/image" Target="../media/image9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jpeg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png"/><Relationship Id="rId11" Type="http://schemas.openxmlformats.org/officeDocument/2006/relationships/image" Target="../media/image7.jpeg"/><Relationship Id="rId5" Type="http://schemas.openxmlformats.org/officeDocument/2006/relationships/image" Target="../media/image1.png"/><Relationship Id="rId10" Type="http://schemas.openxmlformats.org/officeDocument/2006/relationships/image" Target="../media/image6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gif"/><Relationship Id="rId14" Type="http://schemas.openxmlformats.org/officeDocument/2006/relationships/image" Target="../media/image10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5.png"/><Relationship Id="rId26" Type="http://schemas.openxmlformats.org/officeDocument/2006/relationships/audio" Target="../media/audio3.wav"/><Relationship Id="rId39" Type="http://schemas.openxmlformats.org/officeDocument/2006/relationships/image" Target="../media/image39.jpeg"/><Relationship Id="rId21" Type="http://schemas.openxmlformats.org/officeDocument/2006/relationships/image" Target="../media/image28.gif"/><Relationship Id="rId34" Type="http://schemas.openxmlformats.org/officeDocument/2006/relationships/audio" Target="../media/audio7.wav"/><Relationship Id="rId42" Type="http://schemas.openxmlformats.org/officeDocument/2006/relationships/audio" Target="../media/audio11.wav"/><Relationship Id="rId47" Type="http://schemas.openxmlformats.org/officeDocument/2006/relationships/image" Target="../media/image43.jpeg"/><Relationship Id="rId50" Type="http://schemas.openxmlformats.org/officeDocument/2006/relationships/audio" Target="../media/audio15.wav"/><Relationship Id="rId55" Type="http://schemas.openxmlformats.org/officeDocument/2006/relationships/image" Target="../media/image47.jpeg"/><Relationship Id="rId63" Type="http://schemas.openxmlformats.org/officeDocument/2006/relationships/image" Target="../media/image51.jpeg"/><Relationship Id="rId68" Type="http://schemas.openxmlformats.org/officeDocument/2006/relationships/image" Target="../media/image55.png"/><Relationship Id="rId76" Type="http://schemas.openxmlformats.org/officeDocument/2006/relationships/image" Target="../media/image59.jpeg"/><Relationship Id="rId84" Type="http://schemas.openxmlformats.org/officeDocument/2006/relationships/image" Target="../media/image64.png"/><Relationship Id="rId7" Type="http://schemas.openxmlformats.org/officeDocument/2006/relationships/image" Target="../media/image16.gif"/><Relationship Id="rId71" Type="http://schemas.openxmlformats.org/officeDocument/2006/relationships/image" Target="../media/image56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3.png"/><Relationship Id="rId29" Type="http://schemas.openxmlformats.org/officeDocument/2006/relationships/image" Target="../media/image34.jpeg"/><Relationship Id="rId11" Type="http://schemas.openxmlformats.org/officeDocument/2006/relationships/image" Target="../media/image20.jpeg"/><Relationship Id="rId24" Type="http://schemas.openxmlformats.org/officeDocument/2006/relationships/image" Target="../media/image31.gif"/><Relationship Id="rId32" Type="http://schemas.openxmlformats.org/officeDocument/2006/relationships/audio" Target="../media/audio6.wav"/><Relationship Id="rId37" Type="http://schemas.openxmlformats.org/officeDocument/2006/relationships/image" Target="../media/image38.jpeg"/><Relationship Id="rId40" Type="http://schemas.openxmlformats.org/officeDocument/2006/relationships/audio" Target="../media/audio10.wav"/><Relationship Id="rId45" Type="http://schemas.openxmlformats.org/officeDocument/2006/relationships/image" Target="../media/image42.jpeg"/><Relationship Id="rId53" Type="http://schemas.openxmlformats.org/officeDocument/2006/relationships/image" Target="../media/image46.jpeg"/><Relationship Id="rId58" Type="http://schemas.openxmlformats.org/officeDocument/2006/relationships/audio" Target="../media/audio19.wav"/><Relationship Id="rId66" Type="http://schemas.openxmlformats.org/officeDocument/2006/relationships/image" Target="../media/image53.gif"/><Relationship Id="rId74" Type="http://schemas.openxmlformats.org/officeDocument/2006/relationships/image" Target="../media/image58.jpeg"/><Relationship Id="rId79" Type="http://schemas.openxmlformats.org/officeDocument/2006/relationships/audio" Target="../media/audio1.wav"/><Relationship Id="rId87" Type="http://schemas.openxmlformats.org/officeDocument/2006/relationships/image" Target="../media/image67.png"/><Relationship Id="rId5" Type="http://schemas.openxmlformats.org/officeDocument/2006/relationships/image" Target="../media/image14.png"/><Relationship Id="rId61" Type="http://schemas.openxmlformats.org/officeDocument/2006/relationships/image" Target="../media/image50.jpeg"/><Relationship Id="rId82" Type="http://schemas.openxmlformats.org/officeDocument/2006/relationships/image" Target="../media/image62.jpeg"/><Relationship Id="rId19" Type="http://schemas.openxmlformats.org/officeDocument/2006/relationships/image" Target="../media/image26.png"/><Relationship Id="rId4" Type="http://schemas.openxmlformats.org/officeDocument/2006/relationships/image" Target="../media/image13.png"/><Relationship Id="rId9" Type="http://schemas.openxmlformats.org/officeDocument/2006/relationships/image" Target="../media/image18.gif"/><Relationship Id="rId14" Type="http://schemas.openxmlformats.org/officeDocument/2006/relationships/image" Target="../media/image22.png"/><Relationship Id="rId22" Type="http://schemas.openxmlformats.org/officeDocument/2006/relationships/image" Target="../media/image29.png"/><Relationship Id="rId27" Type="http://schemas.openxmlformats.org/officeDocument/2006/relationships/image" Target="../media/image33.jpeg"/><Relationship Id="rId30" Type="http://schemas.openxmlformats.org/officeDocument/2006/relationships/audio" Target="../media/audio5.wav"/><Relationship Id="rId35" Type="http://schemas.openxmlformats.org/officeDocument/2006/relationships/image" Target="../media/image37.jpeg"/><Relationship Id="rId43" Type="http://schemas.openxmlformats.org/officeDocument/2006/relationships/image" Target="../media/image41.jpeg"/><Relationship Id="rId48" Type="http://schemas.openxmlformats.org/officeDocument/2006/relationships/audio" Target="../media/audio14.wav"/><Relationship Id="rId56" Type="http://schemas.openxmlformats.org/officeDocument/2006/relationships/audio" Target="../media/audio18.wav"/><Relationship Id="rId64" Type="http://schemas.openxmlformats.org/officeDocument/2006/relationships/audio" Target="../media/audio22.wav"/><Relationship Id="rId69" Type="http://schemas.microsoft.com/office/2007/relationships/hdphoto" Target="../media/hdphoto3.wdp"/><Relationship Id="rId77" Type="http://schemas.openxmlformats.org/officeDocument/2006/relationships/audio" Target="../media/audio25.wav"/><Relationship Id="rId8" Type="http://schemas.openxmlformats.org/officeDocument/2006/relationships/image" Target="../media/image17.gif"/><Relationship Id="rId51" Type="http://schemas.openxmlformats.org/officeDocument/2006/relationships/image" Target="../media/image45.jpeg"/><Relationship Id="rId72" Type="http://schemas.openxmlformats.org/officeDocument/2006/relationships/image" Target="../media/image57.png"/><Relationship Id="rId80" Type="http://schemas.openxmlformats.org/officeDocument/2006/relationships/image" Target="../media/image61.jpeg"/><Relationship Id="rId85" Type="http://schemas.openxmlformats.org/officeDocument/2006/relationships/image" Target="../media/image65.jpeg"/><Relationship Id="rId3" Type="http://schemas.openxmlformats.org/officeDocument/2006/relationships/image" Target="../media/image12.png"/><Relationship Id="rId12" Type="http://schemas.openxmlformats.org/officeDocument/2006/relationships/image" Target="../media/image21.png"/><Relationship Id="rId17" Type="http://schemas.openxmlformats.org/officeDocument/2006/relationships/image" Target="../media/image24.png"/><Relationship Id="rId25" Type="http://schemas.openxmlformats.org/officeDocument/2006/relationships/image" Target="../media/image32.jpeg"/><Relationship Id="rId33" Type="http://schemas.openxmlformats.org/officeDocument/2006/relationships/image" Target="../media/image36.jpeg"/><Relationship Id="rId38" Type="http://schemas.openxmlformats.org/officeDocument/2006/relationships/audio" Target="../media/audio9.wav"/><Relationship Id="rId46" Type="http://schemas.openxmlformats.org/officeDocument/2006/relationships/audio" Target="../media/audio13.wav"/><Relationship Id="rId59" Type="http://schemas.openxmlformats.org/officeDocument/2006/relationships/image" Target="../media/image49.jpeg"/><Relationship Id="rId67" Type="http://schemas.openxmlformats.org/officeDocument/2006/relationships/image" Target="../media/image54.png"/><Relationship Id="rId20" Type="http://schemas.openxmlformats.org/officeDocument/2006/relationships/image" Target="../media/image27.png"/><Relationship Id="rId41" Type="http://schemas.openxmlformats.org/officeDocument/2006/relationships/image" Target="../media/image40.jpeg"/><Relationship Id="rId54" Type="http://schemas.openxmlformats.org/officeDocument/2006/relationships/audio" Target="../media/audio17.wav"/><Relationship Id="rId62" Type="http://schemas.openxmlformats.org/officeDocument/2006/relationships/audio" Target="../media/audio21.wav"/><Relationship Id="rId70" Type="http://schemas.openxmlformats.org/officeDocument/2006/relationships/image" Target="../media/image5.gif"/><Relationship Id="rId75" Type="http://schemas.openxmlformats.org/officeDocument/2006/relationships/audio" Target="../media/audio24.wav"/><Relationship Id="rId83" Type="http://schemas.openxmlformats.org/officeDocument/2006/relationships/image" Target="../media/image63.png"/><Relationship Id="rId88" Type="http://schemas.openxmlformats.org/officeDocument/2006/relationships/image" Target="../media/image6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gif"/><Relationship Id="rId15" Type="http://schemas.microsoft.com/office/2007/relationships/hdphoto" Target="../media/hdphoto2.wdp"/><Relationship Id="rId23" Type="http://schemas.openxmlformats.org/officeDocument/2006/relationships/image" Target="../media/image30.png"/><Relationship Id="rId28" Type="http://schemas.openxmlformats.org/officeDocument/2006/relationships/audio" Target="../media/audio4.wav"/><Relationship Id="rId36" Type="http://schemas.openxmlformats.org/officeDocument/2006/relationships/audio" Target="../media/audio8.wav"/><Relationship Id="rId49" Type="http://schemas.openxmlformats.org/officeDocument/2006/relationships/image" Target="../media/image44.jpeg"/><Relationship Id="rId57" Type="http://schemas.openxmlformats.org/officeDocument/2006/relationships/image" Target="../media/image48.jpeg"/><Relationship Id="rId10" Type="http://schemas.openxmlformats.org/officeDocument/2006/relationships/image" Target="../media/image19.png"/><Relationship Id="rId31" Type="http://schemas.openxmlformats.org/officeDocument/2006/relationships/image" Target="../media/image35.jpeg"/><Relationship Id="rId44" Type="http://schemas.openxmlformats.org/officeDocument/2006/relationships/audio" Target="../media/audio12.wav"/><Relationship Id="rId52" Type="http://schemas.openxmlformats.org/officeDocument/2006/relationships/audio" Target="../media/audio16.wav"/><Relationship Id="rId60" Type="http://schemas.openxmlformats.org/officeDocument/2006/relationships/audio" Target="../media/audio20.wav"/><Relationship Id="rId65" Type="http://schemas.openxmlformats.org/officeDocument/2006/relationships/image" Target="../media/image52.jpeg"/><Relationship Id="rId73" Type="http://schemas.openxmlformats.org/officeDocument/2006/relationships/audio" Target="../media/audio23.wav"/><Relationship Id="rId78" Type="http://schemas.openxmlformats.org/officeDocument/2006/relationships/image" Target="../media/image60.jpeg"/><Relationship Id="rId81" Type="http://schemas.openxmlformats.org/officeDocument/2006/relationships/audio" Target="../media/audio26.wav"/><Relationship Id="rId86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4 - Le solex et la caravane.wav">
            <a:hlinkClick r:id="" action="ppaction://media"/>
          </p:cNvPr>
          <p:cNvPicPr>
            <a:picLocks noRot="1" noChangeAspect="1"/>
          </p:cNvPicPr>
          <p:nvPr>
            <a:wavAudioFile r:embed="rId1" name="24 - Le solex et la caravane.wav"/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" name="17 -2492.wav">
            <a:hlinkClick r:id="" action="ppaction://media"/>
          </p:cNvPr>
          <p:cNvPicPr>
            <a:picLocks noRot="1" noChangeAspect="1"/>
          </p:cNvPicPr>
          <p:nvPr>
            <a:wavAudioFile r:embed="rId2" name="17 - Cabine telephonique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JCL\Desktop\ggggg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17463"/>
            <a:ext cx="9155113" cy="684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Image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4319" y="5818096"/>
            <a:ext cx="737741" cy="249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547813" y="1208088"/>
            <a:ext cx="5976937" cy="4464050"/>
          </a:xfrm>
          <a:prstGeom prst="frame">
            <a:avLst>
              <a:gd name="adj1" fmla="val 3068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9358" y="1718784"/>
            <a:ext cx="3679935" cy="3438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8" descr="C:\Users\JCL\Desktop\cover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1865313"/>
            <a:ext cx="3179762" cy="312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6" descr="C:\Users\JCL\Desktop\cd4.gif"/>
          <p:cNvPicPr>
            <a:picLocks noChangeAspect="1" noChangeArrowheads="1" noCrop="1"/>
          </p:cNvPicPr>
          <p:nvPr/>
        </p:nvPicPr>
        <p:blipFill>
          <a:blip r:embed="rId14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290" y="700272"/>
            <a:ext cx="1056555" cy="450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\Desktop\ggggg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17463"/>
            <a:ext cx="9155113" cy="684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1547813" y="1196975"/>
            <a:ext cx="6119812" cy="4535488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2627313" y="1341438"/>
            <a:ext cx="4319587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01 - Le fou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02 - Le grand voyage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03 - Le gros postier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04 - Le Jazzman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05 - Le kiki dans le congelo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06 - Le maire et la sourde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07 - Le maire Garou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08 - le neveu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09 - Le notaire cocu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10 - Le pédicure lesbien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11 - Le pedicure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12 - Le père noël de la C.G.T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13 - Le perroquet libyen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14 - Le piratage de l'EDF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15 - Le policier crado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16 - Le préfet comique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17 - Le rat dans le telephone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18 - Le refuge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19 - Le rendez-vous imprenable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20 - Le sacrifice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21 - Le salon de coiffure sans e-mail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22 - Le siphonneur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23 - Le slip sur la tete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24 - Le solex et la caravane</a:t>
            </a:r>
          </a:p>
          <a:p>
            <a:pPr algn="ctr" eaLnBrk="1" hangingPunct="1"/>
            <a:r>
              <a:rPr lang="fr-FR" sz="1100" b="1">
                <a:solidFill>
                  <a:srgbClr val="FFC000"/>
                </a:solidFill>
              </a:rPr>
              <a:t>25 - Le Taureau</a:t>
            </a:r>
          </a:p>
        </p:txBody>
      </p:sp>
      <p:pic>
        <p:nvPicPr>
          <p:cNvPr id="3077" name="Picture 6" descr="C:\Users\JCL\Desktop\Image2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413" y="2972707"/>
            <a:ext cx="4536381" cy="37852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7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7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7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7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7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2" dur="2000" fill="hold"/>
                                        <p:tgtEl>
                                          <p:spTgt spid="7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4" dur="2000" fill="hold"/>
                                        <p:tgtEl>
                                          <p:spTgt spid="7">
                                            <p:txEl>
                                              <p:pRg st="24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13" y="6342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1013" y="6364288"/>
            <a:ext cx="495300" cy="16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8461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3563" y="4745038"/>
            <a:ext cx="901700" cy="119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1912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" y="1900238"/>
            <a:ext cx="238125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6" name="01 - Le fou.wav"/>
            </a:hlinkClick>
          </p:cNvPr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28" name="02 - Le grand voyage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0" name="03 - Le gros postier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2" name="04 - Le Jazzman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4" name="05 - Le kiki dans le congelo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6" name="06 - Le maire et la sourde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38" name="07 - Le maire Garou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0" name="08 - le neveu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2" name="09 - Le notaire cocu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4" name="10 - Le pédicure lesbien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6" name="11 - Le pedicure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48" name="12 - Le père noël de la C.G.T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0" name="13 - Le perroquet libyen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2" name="14 - Le piratage de l'EDF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4" name="15 - Le policier crado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6" name="16 - Le préfet comique.wav"/>
            </a:hlinkClick>
          </p:cNvPr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58" name="17 - Le rat dans le telephone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0" name="18 - Le refuge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2" name="19 - Le rendez-vous imprenable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4" name="20 - Le sacrifice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8">
            <a:extLst>
              <a:ext uri="{BEBA8EAE-BF5A-486C-A8C5-ECC9F3942E4B}">
                <a14:imgProps xmlns:a14="http://schemas.microsoft.com/office/drawing/2010/main">
                  <a14:imgLayer r:embed="rId6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3835400"/>
            <a:ext cx="1444625" cy="16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0" descr="D:\NUMEROS JUKEBOX NOIR\21 (FILEminimizer).jpg">
            <a:hlinkClick r:id="" action="ppaction://noaction" highlightClick="1">
              <a:snd r:embed="rId73" name="21 - Le salon de coiffure sans e-mail.wav"/>
            </a:hlinkClick>
          </p:cNvPr>
          <p:cNvPicPr>
            <a:picLocks noChangeAspect="1" noChangeArrowheads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375" y="2898775"/>
            <a:ext cx="369888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1" descr="D:\NUMEROS JUKEBOX NOIR\22 (FILEminimizer).jpg">
            <a:hlinkClick r:id="" action="ppaction://noaction" highlightClick="1">
              <a:snd r:embed="rId75" name="22 - Le siphonneur.wav"/>
            </a:hlinkClick>
          </p:cNvPr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2898775"/>
            <a:ext cx="36830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2" descr="D:\NUMEROS JUKEBOX NOIR\23 (FILEminimizer).jpg">
            <a:hlinkClick r:id="" action="ppaction://noaction" highlightClick="1">
              <a:snd r:embed="rId77" name="23 - Le slip sur la tete.wav"/>
            </a:hlinkClick>
          </p:cNvPr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2925" y="2898775"/>
            <a:ext cx="37306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3" descr="D:\NUMEROS JUKEBOX NOIR\24 (FILEminimizer).jpg">
            <a:hlinkClick r:id="" action="ppaction://noaction" highlightClick="1">
              <a:snd r:embed="rId79" name="24 - Le solex et la caravane.wav"/>
            </a:hlinkClick>
          </p:cNvPr>
          <p:cNvPicPr>
            <a:picLocks noChangeAspect="1" noChangeArrowheads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1225" y="2898775"/>
            <a:ext cx="3619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71" descr="D:\NUMEROS JUKEBOX NOIR\25 (FILEminimizer).jpg">
            <a:hlinkClick r:id="" action="ppaction://noaction" highlightClick="1">
              <a:snd r:embed="rId81" name="25 - Le Taureau.wav"/>
            </a:hlinkClick>
          </p:cNvPr>
          <p:cNvPicPr>
            <a:picLocks noChangeAspect="1" noChangeArrowheads="1"/>
          </p:cNvPicPr>
          <p:nvPr/>
        </p:nvPicPr>
        <p:blipFill>
          <a:blip r:embed="rId8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2538" y="2898775"/>
            <a:ext cx="3587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8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69" descr="C:\Users\JCL\Desktop\cover.jpg"/>
          <p:cNvPicPr>
            <a:picLocks noChangeAspect="1" noChangeArrowheads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2550" y="1538288"/>
            <a:ext cx="1322388" cy="1360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1" name="Picture 71" descr="C:\Users\JCL\Desktop\Image1.png"/>
          <p:cNvPicPr>
            <a:picLocks noChangeAspect="1" noChangeArrowheads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0338" y="2770188"/>
            <a:ext cx="1938337" cy="324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69" descr="C:\Users\Jclaude\Desktop\Image1.png"/>
          <p:cNvPicPr>
            <a:picLocks noChangeAspect="1" noChangeArrowheads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5360988"/>
            <a:ext cx="6588125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7" name="Picture 74" descr="C:\Users\JCL\Desktop\Image2.png"/>
          <p:cNvPicPr>
            <a:picLocks noChangeAspect="1" noChangeArrowheads="1"/>
          </p:cNvPicPr>
          <p:nvPr/>
        </p:nvPicPr>
        <p:blipFill>
          <a:blip r:embed="rId8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4910" y="5631656"/>
            <a:ext cx="941387" cy="93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137</Words>
  <Application>Microsoft Office PowerPoint</Application>
  <PresentationFormat>Affichage à l'écran (4:3)</PresentationFormat>
  <Paragraphs>28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2024-05-26T07:58:41Z</dcterms:modified>
</cp:coreProperties>
</file>