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2" r:id="rId2"/>
    <p:sldId id="274" r:id="rId3"/>
    <p:sldId id="279" r:id="rId4"/>
    <p:sldId id="260" r:id="rId5"/>
    <p:sldId id="276" r:id="rId6"/>
    <p:sldId id="277" r:id="rId7"/>
    <p:sldId id="258" r:id="rId8"/>
    <p:sldId id="257" r:id="rId9"/>
    <p:sldId id="256" r:id="rId10"/>
    <p:sldId id="259" r:id="rId11"/>
    <p:sldId id="261" r:id="rId12"/>
    <p:sldId id="266" r:id="rId13"/>
    <p:sldId id="262" r:id="rId14"/>
    <p:sldId id="263" r:id="rId15"/>
    <p:sldId id="267" r:id="rId16"/>
    <p:sldId id="268" r:id="rId17"/>
    <p:sldId id="264" r:id="rId18"/>
    <p:sldId id="265" r:id="rId19"/>
    <p:sldId id="269" r:id="rId20"/>
    <p:sldId id="270" r:id="rId21"/>
    <p:sldId id="271" r:id="rId22"/>
    <p:sldId id="273" r:id="rId23"/>
    <p:sldId id="278" r:id="rId24"/>
    <p:sldId id="280" r:id="rId25"/>
    <p:sldId id="281" r:id="rId26"/>
    <p:sldId id="282" r:id="rId27"/>
    <p:sldId id="283" r:id="rId28"/>
    <p:sldId id="284" r:id="rId29"/>
    <p:sldId id="275" r:id="rId30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6693" autoAdjust="0"/>
    <p:restoredTop sz="94660"/>
  </p:normalViewPr>
  <p:slideViewPr>
    <p:cSldViewPr snapToGrid="0">
      <p:cViewPr varScale="1">
        <p:scale>
          <a:sx n="83" d="100"/>
          <a:sy n="83" d="100"/>
        </p:scale>
        <p:origin x="102" y="21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45BEE7E-275C-ECA4-431A-48F890AD8E3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4ABB8AC2-2A93-6A55-84B1-72B2D7E544B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1A1560C-C6C2-80FA-E5A6-C06438AD87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4D299E-DC54-4478-A665-20319833001D}" type="datetimeFigureOut">
              <a:rPr lang="fr-FR" smtClean="0"/>
              <a:t>16/05/2024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B37AFC2-D050-E8B2-A29E-32E6956DD3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B4827B3-50F0-4E51-0D4F-AEE74F588B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3A1665-7467-4B16-85E8-092594230B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0818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311C15F-7538-D07B-87DE-70CB630BA9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66A82AE-2A2A-389A-BCC7-9B970C3F5F3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8EEFD4F-549F-F873-C92F-89F34B3514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4D299E-DC54-4478-A665-20319833001D}" type="datetimeFigureOut">
              <a:rPr lang="fr-FR" smtClean="0"/>
              <a:t>16/05/2024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D8480A8-914D-1AB4-3442-1024CCB845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533B5D5-BFEC-1802-CEA3-11880745C6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3A1665-7467-4B16-85E8-092594230B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2286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95A5E17-7605-7490-7AC2-AE040465B4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BC92272-AF72-D9BA-8C4A-53B6BA568B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CBFE25B-9424-8707-9462-D0E177E5AD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4D299E-DC54-4478-A665-20319833001D}" type="datetimeFigureOut">
              <a:rPr lang="fr-FR" smtClean="0"/>
              <a:t>16/05/2024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ED3107B-1364-F660-8073-E05D1EC1A3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37CEAD0-EB0F-EE04-584B-A08FC0BCAC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3A1665-7467-4B16-85E8-092594230B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1145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FF6BB8D-3CA2-1218-73D6-9B600E1E1C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B4B0780-E22B-75C3-FDB1-1C2886EAD6C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082E0128-B6DC-64E7-EEA8-8DED916D292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350948D4-C36B-57F0-0DE5-6B74EF37D9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4D299E-DC54-4478-A665-20319833001D}" type="datetimeFigureOut">
              <a:rPr lang="fr-FR" smtClean="0"/>
              <a:t>16/05/2024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ACF89A4-55F6-41D9-0A23-B61F7C8D59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EBC0C36-8CBB-9700-6B27-986090BAA0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3A1665-7467-4B16-85E8-092594230B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8037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BA1F60C-5CBD-830F-551B-7823406510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FDE1BA1-933F-08FB-A1CC-EDF9611F446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200296A8-5A23-2278-24AB-0C4779ED6D3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C08D6139-CBBE-0888-B306-F0913361B3D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1FD9A020-CD11-D6DF-2B5E-B38EEC124AA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0AEC8E7E-9E01-5A8F-B3AE-ADC9782C45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4D299E-DC54-4478-A665-20319833001D}" type="datetimeFigureOut">
              <a:rPr lang="fr-FR" smtClean="0"/>
              <a:t>16/05/2024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DEAE9F92-27F1-B89A-CA41-1B850C5419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31C627A9-C270-AF76-F587-ECCD4BAF59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3A1665-7467-4B16-85E8-092594230B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1299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3C9DBDA-9688-0581-CE6F-F2DE32EE6B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0CAE5D73-A974-5192-AF47-097F6A94FE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4D299E-DC54-4478-A665-20319833001D}" type="datetimeFigureOut">
              <a:rPr lang="fr-FR" smtClean="0"/>
              <a:t>16/05/2024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29188B5C-C683-DA78-5E28-32B8E3149F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636ABF78-FE40-D5EC-DD35-621DA9B0FF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3A1665-7467-4B16-85E8-092594230B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393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7BFCC8BB-957F-7EA1-C300-5F39CBA1C9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4D299E-DC54-4478-A665-20319833001D}" type="datetimeFigureOut">
              <a:rPr lang="fr-FR" smtClean="0"/>
              <a:t>16/05/2024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2CBC0F8E-0452-D3A5-7BEC-E7C7EB03FD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B18B9CF6-7B3A-956D-0659-C9CD4837D7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3A1665-7467-4B16-85E8-092594230B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5934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6162D59-FCB0-A193-E267-3CA9753C84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96F2B77-292A-B291-C7A9-3C9EA72969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4C7D57CA-E50B-BC51-F1DB-F1F58006AE8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33979E7-6B98-08E1-1334-AE146EF40A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4D299E-DC54-4478-A665-20319833001D}" type="datetimeFigureOut">
              <a:rPr lang="fr-FR" smtClean="0"/>
              <a:t>16/05/2024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AA16C7D-7F0F-A937-BC54-2518C12FA5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7356BE7-80E8-6BDD-539A-FD10A66AAF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3A1665-7467-4B16-85E8-092594230B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56531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95044B5-8C8F-1048-77E8-1014CBCB7F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76805692-0C87-43D3-DF49-B838C205E1C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E278272D-A624-A725-48F9-1069603FD8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41D42D0-2ED3-8433-9070-AB33AF969A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4D299E-DC54-4478-A665-20319833001D}" type="datetimeFigureOut">
              <a:rPr lang="fr-FR" smtClean="0"/>
              <a:t>16/05/2024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08FCA0B-1A5E-6757-0D2A-E6120D610F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C9D361D-1ED0-B454-F033-DAAED89365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3A1665-7467-4B16-85E8-092594230B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49020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9B6C1E7-F2DC-E3A9-CF30-A4A5DB86BD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EB9A4256-5E48-7145-D386-6C89D47986C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342B2EF-820C-C589-74E1-7D65845960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4D299E-DC54-4478-A665-20319833001D}" type="datetimeFigureOut">
              <a:rPr lang="fr-FR" smtClean="0"/>
              <a:t>16/05/2024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2ADF358-A229-0993-17EB-50E2E94F50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6DF2D5F-DDA0-9705-A59B-1D733F0734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3A1665-7467-4B16-85E8-092594230B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3434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18B413AC-9F3D-EE37-2E35-378B2AF0C1E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30773665-A797-00B7-873A-43FF45D4CEA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145FBEF-3814-DDD0-608F-0B570564C8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4D299E-DC54-4478-A665-20319833001D}" type="datetimeFigureOut">
              <a:rPr lang="fr-FR" smtClean="0"/>
              <a:t>16/05/2024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495E7C9-F78A-488B-16AC-1C7D97C6A8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E413603-E797-7CD0-0EDF-7CD3B21B4D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3A1665-7467-4B16-85E8-092594230B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2977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D5848F26-354E-4447-C6EA-CBD0583297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A0899E6-6F67-C2FE-8BAF-2937F9C0012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FE1952A-6FEC-7A6A-882B-8B023DA0171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4D299E-DC54-4478-A665-20319833001D}" type="datetimeFigureOut">
              <a:rPr lang="fr-FR" smtClean="0"/>
              <a:t>16/05/2024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26ECE4D-8ACC-E937-183F-2E56F7AC3F5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C7CCB07-85D0-CD42-3C85-7779DD6ABD7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3A1665-7467-4B16-85E8-092594230B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60460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48592C0-6821-2BF1-F80B-471B66F4567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19715" y="1302070"/>
            <a:ext cx="6952569" cy="4901561"/>
          </a:xfrm>
          <a:prstGeom prst="rect">
            <a:avLst/>
          </a:prstGeom>
          <a:ln w="889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C9C87017-5116-0046-E52C-05D1C0D96671}"/>
              </a:ext>
            </a:extLst>
          </p:cNvPr>
          <p:cNvSpPr/>
          <p:nvPr/>
        </p:nvSpPr>
        <p:spPr>
          <a:xfrm>
            <a:off x="3087974" y="224852"/>
            <a:ext cx="5940116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3200" b="1" dirty="0">
                <a:ln w="10160">
                  <a:solidFill>
                    <a:schemeClr val="accent5"/>
                  </a:solidFill>
                  <a:prstDash val="solid"/>
                </a:ln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CAP ANTIBES</a:t>
            </a:r>
          </a:p>
          <a:p>
            <a:pPr algn="ctr"/>
            <a:r>
              <a:rPr lang="fr-FR" sz="3200" b="1" cap="none" spc="0" dirty="0">
                <a:ln w="10160">
                  <a:solidFill>
                    <a:schemeClr val="accent5"/>
                  </a:solidFill>
                  <a:prstDash val="solid"/>
                </a:ln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Charme et Soleil</a:t>
            </a:r>
          </a:p>
        </p:txBody>
      </p:sp>
    </p:spTree>
    <p:extLst>
      <p:ext uri="{BB962C8B-B14F-4D97-AF65-F5344CB8AC3E}">
        <p14:creationId xmlns:p14="http://schemas.microsoft.com/office/powerpoint/2010/main" val="2907771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sndAc>
          <p:stSnd loop="1">
            <p:snd r:embed="rId2" name="Canon in D (Pachelbel) - Violin &amp; Piano.wav"/>
          </p:stSnd>
        </p:sndAc>
      </p:transition>
    </mc:Choice>
    <mc:Fallback xmlns="">
      <p:transition spd="slow" advClick="0" advTm="8000">
        <p:sndAc>
          <p:stSnd loop="1">
            <p:snd r:embed="rId4" name="Canon in D (Pachelbel) - Violin &amp; Piano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296BC39-4F76-E045-9280-236D337FCA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9200" y="381000"/>
            <a:ext cx="9753600" cy="6096000"/>
          </a:xfrm>
          <a:prstGeom prst="rect">
            <a:avLst/>
          </a:prstGeom>
          <a:ln w="889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A3C98AD6-A997-F0CB-266C-A7706C0DA998}"/>
              </a:ext>
            </a:extLst>
          </p:cNvPr>
          <p:cNvSpPr txBox="1"/>
          <p:nvPr/>
        </p:nvSpPr>
        <p:spPr>
          <a:xfrm>
            <a:off x="2491056" y="1213431"/>
            <a:ext cx="8101012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Un lieu d’un charme incomparable, Presqu’île au Sud d’ANTIBES</a:t>
            </a:r>
          </a:p>
          <a:p>
            <a:r>
              <a:rPr lang="fr-FR" sz="2400" b="1" dirty="0">
                <a:solidFill>
                  <a:schemeClr val="bg1"/>
                </a:solidFill>
              </a:rPr>
              <a:t> et proche de JUAN les PINS  sur la Côte d’Azur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Découverte : Sentier du Littoral</a:t>
            </a:r>
          </a:p>
          <a:p>
            <a:r>
              <a:rPr lang="fr-FR" sz="2400" b="1" dirty="0">
                <a:solidFill>
                  <a:schemeClr val="bg1"/>
                </a:solidFill>
              </a:rPr>
              <a:t>                             Cathédrale Notre-Dame</a:t>
            </a:r>
          </a:p>
          <a:p>
            <a:r>
              <a:rPr lang="fr-FR" sz="2400" b="1" dirty="0">
                <a:solidFill>
                  <a:schemeClr val="bg1"/>
                </a:solidFill>
              </a:rPr>
              <a:t>                                 Musée PICASSO et Château GRIMALDI</a:t>
            </a:r>
          </a:p>
          <a:p>
            <a:r>
              <a:rPr lang="fr-FR" sz="2400" b="1" dirty="0">
                <a:solidFill>
                  <a:schemeClr val="bg1"/>
                </a:solidFill>
              </a:rPr>
              <a:t>                                     Fort CARRE</a:t>
            </a:r>
          </a:p>
          <a:p>
            <a:r>
              <a:rPr lang="fr-FR" sz="2400" b="1" dirty="0">
                <a:solidFill>
                  <a:schemeClr val="bg1"/>
                </a:solidFill>
              </a:rPr>
              <a:t>                                         PLAGE de la GRAVETTE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 et quelques lieux proches du site……….;;</a:t>
            </a:r>
          </a:p>
        </p:txBody>
      </p:sp>
    </p:spTree>
    <p:extLst>
      <p:ext uri="{BB962C8B-B14F-4D97-AF65-F5344CB8AC3E}">
        <p14:creationId xmlns:p14="http://schemas.microsoft.com/office/powerpoint/2010/main" val="1865816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BF1AA2D-0EEA-C579-E750-D427DEDF73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9200" y="744433"/>
            <a:ext cx="9753600" cy="4619625"/>
          </a:xfrm>
          <a:prstGeom prst="rect">
            <a:avLst/>
          </a:prstGeom>
          <a:ln w="889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B0BA1CE-1054-6A55-F0D2-A77D49D2A325}"/>
              </a:ext>
            </a:extLst>
          </p:cNvPr>
          <p:cNvSpPr txBox="1"/>
          <p:nvPr/>
        </p:nvSpPr>
        <p:spPr>
          <a:xfrm>
            <a:off x="824248" y="5546361"/>
            <a:ext cx="10972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Sentier du Littoral ( TIRE POIL) depuis la plage Garoupe jusqu’à la baie des Anges.</a:t>
            </a:r>
          </a:p>
        </p:txBody>
      </p:sp>
    </p:spTree>
    <p:extLst>
      <p:ext uri="{BB962C8B-B14F-4D97-AF65-F5344CB8AC3E}">
        <p14:creationId xmlns:p14="http://schemas.microsoft.com/office/powerpoint/2010/main" val="2116975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F7F2085-B1D5-742C-5CCF-E6602C8F53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04723" y="428157"/>
            <a:ext cx="8002249" cy="6001687"/>
          </a:xfrm>
          <a:prstGeom prst="rect">
            <a:avLst/>
          </a:prstGeom>
          <a:ln w="889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F941899-BA68-41E7-D6C5-3E1290E8D2A4}"/>
              </a:ext>
            </a:extLst>
          </p:cNvPr>
          <p:cNvSpPr txBox="1"/>
          <p:nvPr/>
        </p:nvSpPr>
        <p:spPr>
          <a:xfrm>
            <a:off x="5087892" y="5323298"/>
            <a:ext cx="361882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Chemin du Littoral</a:t>
            </a:r>
          </a:p>
          <a:p>
            <a:r>
              <a:rPr lang="fr-FR" sz="2400" b="1" dirty="0">
                <a:solidFill>
                  <a:schemeClr val="bg1"/>
                </a:solidFill>
              </a:rPr>
              <a:t>(des contrebandiers)</a:t>
            </a:r>
          </a:p>
          <a:p>
            <a:r>
              <a:rPr lang="fr-FR" sz="2400" b="1" dirty="0">
                <a:solidFill>
                  <a:schemeClr val="bg1"/>
                </a:solidFill>
              </a:rPr>
              <a:t>CAP d’ANTIBES</a:t>
            </a:r>
            <a:endParaRPr lang="fr-FR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7544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702B8CE-5ACF-4FB8-1533-9A6B668FC6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55801" y="477348"/>
            <a:ext cx="9480397" cy="5903303"/>
          </a:xfrm>
          <a:prstGeom prst="rect">
            <a:avLst/>
          </a:prstGeom>
          <a:ln w="889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6D045A7-1DCA-094C-A06C-0D6CAACC1FE6}"/>
              </a:ext>
            </a:extLst>
          </p:cNvPr>
          <p:cNvSpPr txBox="1"/>
          <p:nvPr/>
        </p:nvSpPr>
        <p:spPr>
          <a:xfrm>
            <a:off x="5193323" y="4904775"/>
            <a:ext cx="564287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Sentier du Littoral</a:t>
            </a:r>
          </a:p>
          <a:p>
            <a:r>
              <a:rPr lang="fr-FR" sz="2400" b="1" dirty="0">
                <a:solidFill>
                  <a:schemeClr val="bg1"/>
                </a:solidFill>
              </a:rPr>
              <a:t>(TIRE-POIL)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 balade superbe et iodée</a:t>
            </a:r>
          </a:p>
        </p:txBody>
      </p:sp>
    </p:spTree>
    <p:extLst>
      <p:ext uri="{BB962C8B-B14F-4D97-AF65-F5344CB8AC3E}">
        <p14:creationId xmlns:p14="http://schemas.microsoft.com/office/powerpoint/2010/main" val="1700623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ED7F640-2973-EAF2-5914-E4C3C088CA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55007" y="311690"/>
            <a:ext cx="8881985" cy="6234621"/>
          </a:xfrm>
          <a:prstGeom prst="rect">
            <a:avLst/>
          </a:prstGeom>
          <a:ln w="889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E2D6A92-9880-CB6B-4CFB-4FCB61278794}"/>
              </a:ext>
            </a:extLst>
          </p:cNvPr>
          <p:cNvSpPr txBox="1"/>
          <p:nvPr/>
        </p:nvSpPr>
        <p:spPr>
          <a:xfrm>
            <a:off x="5288535" y="5819500"/>
            <a:ext cx="524845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Sentier du littoral</a:t>
            </a:r>
          </a:p>
          <a:p>
            <a:r>
              <a:rPr lang="fr-FR" sz="2400" b="1" dirty="0">
                <a:solidFill>
                  <a:schemeClr val="bg1"/>
                </a:solidFill>
              </a:rPr>
              <a:t>CAP ANTIBES</a:t>
            </a:r>
          </a:p>
        </p:txBody>
      </p:sp>
    </p:spTree>
    <p:extLst>
      <p:ext uri="{BB962C8B-B14F-4D97-AF65-F5344CB8AC3E}">
        <p14:creationId xmlns:p14="http://schemas.microsoft.com/office/powerpoint/2010/main" val="2267130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EF57151-C4B8-090D-3177-2AC29BFCC09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2159" y="340414"/>
            <a:ext cx="4742528" cy="3960000"/>
          </a:xfrm>
          <a:prstGeom prst="rect">
            <a:avLst/>
          </a:prstGeom>
          <a:ln w="889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150FC4DA-99C4-0507-A6AC-5327B55659A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09842" y="1778215"/>
            <a:ext cx="6239999" cy="4680000"/>
          </a:xfrm>
          <a:prstGeom prst="rect">
            <a:avLst/>
          </a:prstGeom>
          <a:ln w="889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0F287AA5-83E6-250D-87AA-7A410215FB97}"/>
              </a:ext>
            </a:extLst>
          </p:cNvPr>
          <p:cNvSpPr txBox="1"/>
          <p:nvPr/>
        </p:nvSpPr>
        <p:spPr>
          <a:xfrm>
            <a:off x="226249" y="4537586"/>
            <a:ext cx="525616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Façade de la Cathédrale Notre Dame</a:t>
            </a:r>
          </a:p>
          <a:p>
            <a:r>
              <a:rPr lang="fr-FR" sz="2400" b="1" dirty="0"/>
              <a:t>    ANTIBES</a:t>
            </a:r>
          </a:p>
        </p:txBody>
      </p:sp>
    </p:spTree>
    <p:extLst>
      <p:ext uri="{BB962C8B-B14F-4D97-AF65-F5344CB8AC3E}">
        <p14:creationId xmlns:p14="http://schemas.microsoft.com/office/powerpoint/2010/main" val="368160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3DF92C3-E4C7-6D1C-41A6-6E67E7B907E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9008" y="521288"/>
            <a:ext cx="5007430" cy="4005945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CA6A2601-9E3B-2650-481E-9FECFC347BF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35979" y="582112"/>
            <a:ext cx="4277013" cy="5693775"/>
          </a:xfrm>
          <a:prstGeom prst="rect">
            <a:avLst/>
          </a:prstGeom>
          <a:ln w="889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6775F74F-8DBF-148A-21C7-3480B23744B6}"/>
              </a:ext>
            </a:extLst>
          </p:cNvPr>
          <p:cNvSpPr txBox="1"/>
          <p:nvPr/>
        </p:nvSpPr>
        <p:spPr>
          <a:xfrm>
            <a:off x="106773" y="4527233"/>
            <a:ext cx="63519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Chapelle partie romane de la Cathédrale Notre Dame</a:t>
            </a:r>
          </a:p>
          <a:p>
            <a:r>
              <a:rPr lang="fr-FR" sz="2400" b="1" dirty="0"/>
              <a:t> de l’Immaculée Conception  -  ANTIBES</a:t>
            </a:r>
          </a:p>
          <a:p>
            <a:endParaRPr lang="fr-FR" sz="2400" b="1" dirty="0"/>
          </a:p>
          <a:p>
            <a:r>
              <a:rPr lang="fr-FR" sz="2400" b="1" dirty="0"/>
              <a:t>                                                                      et la Nef</a:t>
            </a:r>
          </a:p>
        </p:txBody>
      </p:sp>
    </p:spTree>
    <p:extLst>
      <p:ext uri="{BB962C8B-B14F-4D97-AF65-F5344CB8AC3E}">
        <p14:creationId xmlns:p14="http://schemas.microsoft.com/office/powerpoint/2010/main" val="2362367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C15A2BEC-7418-0BC3-DA1C-64ED313D608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44865" y="171685"/>
            <a:ext cx="5902269" cy="6514629"/>
          </a:xfrm>
          <a:prstGeom prst="rect">
            <a:avLst/>
          </a:prstGeom>
          <a:ln w="889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59550C97-C795-E4DA-ADD7-958470883748}"/>
              </a:ext>
            </a:extLst>
          </p:cNvPr>
          <p:cNvSpPr txBox="1"/>
          <p:nvPr/>
        </p:nvSpPr>
        <p:spPr>
          <a:xfrm>
            <a:off x="9191625" y="3942747"/>
            <a:ext cx="300037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Retable de la Cathédrale</a:t>
            </a:r>
          </a:p>
          <a:p>
            <a:r>
              <a:rPr lang="fr-FR" sz="2400" b="1" dirty="0"/>
              <a:t>La Vierge du Rosaire</a:t>
            </a:r>
          </a:p>
          <a:p>
            <a:r>
              <a:rPr lang="fr-FR" sz="2400" b="1" dirty="0"/>
              <a:t> ANTIBES</a:t>
            </a:r>
            <a:endParaRPr lang="fr-FR" b="1" dirty="0"/>
          </a:p>
        </p:txBody>
      </p:sp>
    </p:spTree>
    <p:extLst>
      <p:ext uri="{BB962C8B-B14F-4D97-AF65-F5344CB8AC3E}">
        <p14:creationId xmlns:p14="http://schemas.microsoft.com/office/powerpoint/2010/main" val="1018416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2624A30-3CA6-37BE-D068-6049AF5E51C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26603" y="296269"/>
            <a:ext cx="5520000" cy="4140000"/>
          </a:xfrm>
          <a:prstGeom prst="rect">
            <a:avLst/>
          </a:prstGeom>
          <a:ln w="889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ACD955A-BA45-F3E5-716F-D669154000AC}"/>
              </a:ext>
            </a:extLst>
          </p:cNvPr>
          <p:cNvSpPr txBox="1"/>
          <p:nvPr/>
        </p:nvSpPr>
        <p:spPr>
          <a:xfrm>
            <a:off x="7508383" y="4461038"/>
            <a:ext cx="51716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Musée PEYNET  à Antibes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17103339-9660-5909-1959-20A1FE3CBF2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371" y="2391038"/>
            <a:ext cx="5520000" cy="4140000"/>
          </a:xfrm>
          <a:prstGeom prst="rect">
            <a:avLst/>
          </a:prstGeom>
          <a:ln w="889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CA185841-9552-02E9-08C1-422CEA41B1E1}"/>
              </a:ext>
            </a:extLst>
          </p:cNvPr>
          <p:cNvSpPr txBox="1"/>
          <p:nvPr/>
        </p:nvSpPr>
        <p:spPr>
          <a:xfrm>
            <a:off x="314063" y="1904604"/>
            <a:ext cx="57946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Entrée Port Vauban, au fond, le Fort CARRE</a:t>
            </a:r>
          </a:p>
        </p:txBody>
      </p:sp>
    </p:spTree>
    <p:extLst>
      <p:ext uri="{BB962C8B-B14F-4D97-AF65-F5344CB8AC3E}">
        <p14:creationId xmlns:p14="http://schemas.microsoft.com/office/powerpoint/2010/main" val="106288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EBC8E40-10DC-FB3D-BCBB-F035FA3151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47344" y="754230"/>
            <a:ext cx="7615004" cy="5349540"/>
          </a:xfrm>
          <a:prstGeom prst="rect">
            <a:avLst/>
          </a:prstGeom>
          <a:ln w="889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428832C-0609-564B-FCFE-4E05293FA1BC}"/>
              </a:ext>
            </a:extLst>
          </p:cNvPr>
          <p:cNvSpPr txBox="1"/>
          <p:nvPr/>
        </p:nvSpPr>
        <p:spPr>
          <a:xfrm>
            <a:off x="172915" y="2596677"/>
            <a:ext cx="3642610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Château GRIMALDI (Musée PICASSO)</a:t>
            </a:r>
          </a:p>
          <a:p>
            <a:endParaRPr lang="fr-FR" dirty="0"/>
          </a:p>
          <a:p>
            <a:r>
              <a:rPr lang="fr-FR" dirty="0"/>
              <a:t> </a:t>
            </a:r>
            <a:r>
              <a:rPr lang="fr-FR" sz="2400" b="1" dirty="0"/>
              <a:t>et la tour clocher de la Cathédrale</a:t>
            </a:r>
          </a:p>
          <a:p>
            <a:r>
              <a:rPr lang="fr-FR" sz="2400" b="1" dirty="0"/>
              <a:t>Notre-Dame</a:t>
            </a:r>
          </a:p>
          <a:p>
            <a:endParaRPr lang="fr-FR" sz="2400" b="1" dirty="0"/>
          </a:p>
          <a:p>
            <a:r>
              <a:rPr lang="fr-FR" sz="2400" b="1" dirty="0"/>
              <a:t>ANTIBES</a:t>
            </a:r>
          </a:p>
        </p:txBody>
      </p:sp>
    </p:spTree>
    <p:extLst>
      <p:ext uri="{BB962C8B-B14F-4D97-AF65-F5344CB8AC3E}">
        <p14:creationId xmlns:p14="http://schemas.microsoft.com/office/powerpoint/2010/main" val="3535850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21605A6-577C-09B2-2651-FFF13799FB6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6302" y="380998"/>
            <a:ext cx="5279999" cy="3960000"/>
          </a:xfrm>
          <a:prstGeom prst="rect">
            <a:avLst/>
          </a:prstGeom>
          <a:ln w="889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615277D-DFB3-BBA3-F43E-163C0FD19AA8}"/>
              </a:ext>
            </a:extLst>
          </p:cNvPr>
          <p:cNvSpPr txBox="1"/>
          <p:nvPr/>
        </p:nvSpPr>
        <p:spPr>
          <a:xfrm>
            <a:off x="1782351" y="4340998"/>
            <a:ext cx="50816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Musée PICASSO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CB29493F-1805-A143-C0D2-C8B8DFAA3D1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62350" y="380998"/>
            <a:ext cx="4526092" cy="6040592"/>
          </a:xfrm>
          <a:prstGeom prst="rect">
            <a:avLst/>
          </a:prstGeom>
          <a:ln w="889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818276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573BA50-2753-DD81-931B-D8BBB9EF9F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1992" y="334468"/>
            <a:ext cx="8252085" cy="6189064"/>
          </a:xfrm>
          <a:prstGeom prst="rect">
            <a:avLst/>
          </a:prstGeom>
          <a:ln w="889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E8D643D-F845-0BD3-96BA-8C2623F2A5FA}"/>
              </a:ext>
            </a:extLst>
          </p:cNvPr>
          <p:cNvSpPr txBox="1"/>
          <p:nvPr/>
        </p:nvSpPr>
        <p:spPr>
          <a:xfrm>
            <a:off x="9233941" y="4557010"/>
            <a:ext cx="26382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Port d’ANTIBES</a:t>
            </a:r>
          </a:p>
        </p:txBody>
      </p:sp>
    </p:spTree>
    <p:extLst>
      <p:ext uri="{BB962C8B-B14F-4D97-AF65-F5344CB8AC3E}">
        <p14:creationId xmlns:p14="http://schemas.microsoft.com/office/powerpoint/2010/main" val="2137547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2232B76-36F7-9BDC-FB60-5D38D65425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93101" y="204241"/>
            <a:ext cx="8599357" cy="6449518"/>
          </a:xfrm>
          <a:prstGeom prst="rect">
            <a:avLst/>
          </a:prstGeom>
          <a:ln w="889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1A21EF8-DB68-52C3-57A8-15C6E872077B}"/>
              </a:ext>
            </a:extLst>
          </p:cNvPr>
          <p:cNvSpPr txBox="1"/>
          <p:nvPr/>
        </p:nvSpPr>
        <p:spPr>
          <a:xfrm>
            <a:off x="239843" y="3533033"/>
            <a:ext cx="265325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Fort CARRE</a:t>
            </a:r>
          </a:p>
          <a:p>
            <a:r>
              <a:rPr lang="fr-FR" sz="2400" b="1" dirty="0"/>
              <a:t>Bastion militaire, entouré d’un parc de 4ha</a:t>
            </a:r>
          </a:p>
          <a:p>
            <a:r>
              <a:rPr lang="fr-FR" sz="2400" b="1" dirty="0"/>
              <a:t>Avec un Musée.</a:t>
            </a:r>
            <a:endParaRPr lang="fr-FR" b="1" dirty="0"/>
          </a:p>
        </p:txBody>
      </p:sp>
    </p:spTree>
    <p:extLst>
      <p:ext uri="{BB962C8B-B14F-4D97-AF65-F5344CB8AC3E}">
        <p14:creationId xmlns:p14="http://schemas.microsoft.com/office/powerpoint/2010/main" val="2363001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34E767C-C90C-BB4C-18A3-F86E19F0B8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37390" y="325201"/>
            <a:ext cx="9317220" cy="6207598"/>
          </a:xfrm>
          <a:prstGeom prst="rect">
            <a:avLst/>
          </a:prstGeom>
          <a:ln w="889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F763F59-96C5-4BCF-0740-113F62A43904}"/>
              </a:ext>
            </a:extLst>
          </p:cNvPr>
          <p:cNvSpPr txBox="1"/>
          <p:nvPr/>
        </p:nvSpPr>
        <p:spPr>
          <a:xfrm>
            <a:off x="5245994" y="6199923"/>
            <a:ext cx="19187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Fort CARRE</a:t>
            </a:r>
          </a:p>
        </p:txBody>
      </p:sp>
    </p:spTree>
    <p:extLst>
      <p:ext uri="{BB962C8B-B14F-4D97-AF65-F5344CB8AC3E}">
        <p14:creationId xmlns:p14="http://schemas.microsoft.com/office/powerpoint/2010/main" val="2826763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443F447-47EA-8A27-4618-FC9706C47A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9200" y="392164"/>
            <a:ext cx="9753600" cy="5534025"/>
          </a:xfrm>
          <a:prstGeom prst="rect">
            <a:avLst/>
          </a:prstGeom>
          <a:ln w="889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E545512-8781-23E3-F16A-151CB0EEF79B}"/>
              </a:ext>
            </a:extLst>
          </p:cNvPr>
          <p:cNvSpPr txBox="1"/>
          <p:nvPr/>
        </p:nvSpPr>
        <p:spPr>
          <a:xfrm>
            <a:off x="4245519" y="6134534"/>
            <a:ext cx="5051685" cy="461665"/>
          </a:xfrm>
          <a:prstGeom prst="rect">
            <a:avLst/>
          </a:prstGeom>
          <a:pattFill prst="pct90">
            <a:fgClr>
              <a:schemeClr val="accent2"/>
            </a:fgClr>
            <a:bgClr>
              <a:schemeClr val="bg1"/>
            </a:bgClr>
          </a:pattFill>
        </p:spPr>
        <p:txBody>
          <a:bodyPr wrap="square" rtlCol="0">
            <a:spAutoFit/>
          </a:bodyPr>
          <a:lstStyle/>
          <a:p>
            <a:r>
              <a:rPr lang="fr-FR" sz="2400" b="1" dirty="0"/>
              <a:t>Vue aérienne du Fort CARRE</a:t>
            </a:r>
          </a:p>
        </p:txBody>
      </p:sp>
    </p:spTree>
    <p:extLst>
      <p:ext uri="{BB962C8B-B14F-4D97-AF65-F5344CB8AC3E}">
        <p14:creationId xmlns:p14="http://schemas.microsoft.com/office/powerpoint/2010/main" val="471935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962D3D0-29CA-A340-54A5-C1C4749432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9199" y="750061"/>
            <a:ext cx="9753600" cy="4876800"/>
          </a:xfrm>
          <a:prstGeom prst="rect">
            <a:avLst/>
          </a:prstGeom>
          <a:ln w="889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942EB70-FAFC-CA2A-36BE-14916E2EA946}"/>
              </a:ext>
            </a:extLst>
          </p:cNvPr>
          <p:cNvSpPr txBox="1"/>
          <p:nvPr/>
        </p:nvSpPr>
        <p:spPr>
          <a:xfrm>
            <a:off x="2993036" y="5646274"/>
            <a:ext cx="62059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      </a:t>
            </a:r>
            <a:r>
              <a:rPr lang="fr-FR" sz="2400" b="1" dirty="0"/>
              <a:t>ANTIBES   Vue générale, depuis la mer</a:t>
            </a:r>
            <a:endParaRPr lang="fr-FR" b="1" dirty="0"/>
          </a:p>
        </p:txBody>
      </p:sp>
    </p:spTree>
    <p:extLst>
      <p:ext uri="{BB962C8B-B14F-4D97-AF65-F5344CB8AC3E}">
        <p14:creationId xmlns:p14="http://schemas.microsoft.com/office/powerpoint/2010/main" val="3592247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CB2609C-BDF7-6971-2E0C-1F7AB14E99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9351" y="534025"/>
            <a:ext cx="7719934" cy="5789950"/>
          </a:xfrm>
          <a:prstGeom prst="rect">
            <a:avLst/>
          </a:prstGeom>
          <a:ln w="889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CDA51D5-5D24-6178-05BF-43705BDD149B}"/>
              </a:ext>
            </a:extLst>
          </p:cNvPr>
          <p:cNvSpPr txBox="1"/>
          <p:nvPr/>
        </p:nvSpPr>
        <p:spPr>
          <a:xfrm>
            <a:off x="8910492" y="3735718"/>
            <a:ext cx="286312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Vieille Ville d’ANTIBES</a:t>
            </a:r>
          </a:p>
          <a:p>
            <a:r>
              <a:rPr lang="fr-FR" sz="2400" b="1" dirty="0"/>
              <a:t> depuis la Méditerranée</a:t>
            </a:r>
            <a:endParaRPr lang="fr-FR" b="1" dirty="0"/>
          </a:p>
        </p:txBody>
      </p:sp>
    </p:spTree>
    <p:extLst>
      <p:ext uri="{BB962C8B-B14F-4D97-AF65-F5344CB8AC3E}">
        <p14:creationId xmlns:p14="http://schemas.microsoft.com/office/powerpoint/2010/main" val="3387004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E3F06E5-7573-677F-13FA-E43A85DED05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54979" y="425546"/>
            <a:ext cx="5440802" cy="3600000"/>
          </a:xfrm>
          <a:prstGeom prst="rect">
            <a:avLst/>
          </a:prstGeom>
          <a:ln w="889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9291921B-3ADC-9B81-BC1F-10D42C08F34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0419" y="3291511"/>
            <a:ext cx="5446603" cy="3060000"/>
          </a:xfrm>
          <a:prstGeom prst="rect">
            <a:avLst/>
          </a:prstGeom>
          <a:ln w="889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7E22E49A-F8FD-0DB5-9AFC-FD12DDE5A0DC}"/>
              </a:ext>
            </a:extLst>
          </p:cNvPr>
          <p:cNvSpPr txBox="1"/>
          <p:nvPr/>
        </p:nvSpPr>
        <p:spPr>
          <a:xfrm>
            <a:off x="1020100" y="2620211"/>
            <a:ext cx="54408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Plage de la Gravette  ANTIBES</a:t>
            </a:r>
          </a:p>
        </p:txBody>
      </p:sp>
    </p:spTree>
    <p:extLst>
      <p:ext uri="{BB962C8B-B14F-4D97-AF65-F5344CB8AC3E}">
        <p14:creationId xmlns:p14="http://schemas.microsoft.com/office/powerpoint/2010/main" val="3982399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00A26BF-3AA7-002A-EB3F-875494C100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9633" y="1070626"/>
            <a:ext cx="10765168" cy="3816168"/>
          </a:xfrm>
          <a:prstGeom prst="rect">
            <a:avLst/>
          </a:prstGeom>
          <a:ln w="889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E6A0C2B-BADC-4605-D1CF-224A12738661}"/>
              </a:ext>
            </a:extLst>
          </p:cNvPr>
          <p:cNvSpPr txBox="1"/>
          <p:nvPr/>
        </p:nvSpPr>
        <p:spPr>
          <a:xfrm>
            <a:off x="944380" y="4956377"/>
            <a:ext cx="1038042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Golfe de LA NAPOULE  - massif de l’Esterel – Baie de CANNES – au fond, îles de LERINS et, le CAP ANTIBES</a:t>
            </a:r>
          </a:p>
        </p:txBody>
      </p:sp>
    </p:spTree>
    <p:extLst>
      <p:ext uri="{BB962C8B-B14F-4D97-AF65-F5344CB8AC3E}">
        <p14:creationId xmlns:p14="http://schemas.microsoft.com/office/powerpoint/2010/main" val="2434434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65DD9B9-114C-7C40-A8DC-C90952B071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4616" y="252959"/>
            <a:ext cx="8469442" cy="6352082"/>
          </a:xfrm>
          <a:prstGeom prst="rect">
            <a:avLst/>
          </a:prstGeom>
          <a:ln w="889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D76D6FD-6CCD-4ACC-B6CE-6B83DCB071BA}"/>
              </a:ext>
            </a:extLst>
          </p:cNvPr>
          <p:cNvSpPr txBox="1"/>
          <p:nvPr/>
        </p:nvSpPr>
        <p:spPr>
          <a:xfrm>
            <a:off x="9315436" y="3429000"/>
            <a:ext cx="272821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Depuis le CAP ANTIBES</a:t>
            </a:r>
          </a:p>
          <a:p>
            <a:endParaRPr lang="fr-FR" sz="2400" b="1" dirty="0"/>
          </a:p>
          <a:p>
            <a:r>
              <a:rPr lang="fr-FR" sz="2400" b="1" dirty="0"/>
              <a:t> les montagnes au-dessus de NICE</a:t>
            </a:r>
          </a:p>
        </p:txBody>
      </p:sp>
    </p:spTree>
    <p:extLst>
      <p:ext uri="{BB962C8B-B14F-4D97-AF65-F5344CB8AC3E}">
        <p14:creationId xmlns:p14="http://schemas.microsoft.com/office/powerpoint/2010/main" val="1780962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0EA4463-E3F1-1B11-4538-3679785DCD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000" y="1268127"/>
            <a:ext cx="9144000" cy="3632200"/>
          </a:xfrm>
          <a:prstGeom prst="rect">
            <a:avLst/>
          </a:prstGeom>
          <a:ln w="889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FA4CA35-783D-D71C-FE62-9444121EC401}"/>
              </a:ext>
            </a:extLst>
          </p:cNvPr>
          <p:cNvSpPr txBox="1"/>
          <p:nvPr/>
        </p:nvSpPr>
        <p:spPr>
          <a:xfrm>
            <a:off x="3744374" y="4900327"/>
            <a:ext cx="52165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Golfe de JUAN – depuis VALLAURIS</a:t>
            </a:r>
          </a:p>
        </p:txBody>
      </p:sp>
    </p:spTree>
    <p:extLst>
      <p:ext uri="{BB962C8B-B14F-4D97-AF65-F5344CB8AC3E}">
        <p14:creationId xmlns:p14="http://schemas.microsoft.com/office/powerpoint/2010/main" val="1628286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CA03757-7E8B-1C30-FD93-3E12F55D41C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40259" y="287030"/>
            <a:ext cx="4711481" cy="6283939"/>
          </a:xfrm>
          <a:prstGeom prst="rect">
            <a:avLst/>
          </a:prstGeom>
          <a:ln w="889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F4BFC26-687F-8BA6-ECAF-FBB37B8BAEEE}"/>
              </a:ext>
            </a:extLst>
          </p:cNvPr>
          <p:cNvSpPr txBox="1"/>
          <p:nvPr/>
        </p:nvSpPr>
        <p:spPr>
          <a:xfrm>
            <a:off x="8740110" y="3953602"/>
            <a:ext cx="33577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Phare de la GAOUPE</a:t>
            </a:r>
          </a:p>
          <a:p>
            <a:r>
              <a:rPr lang="fr-FR" sz="2400" b="1" dirty="0"/>
              <a:t> CAP ANTIBES</a:t>
            </a:r>
          </a:p>
        </p:txBody>
      </p:sp>
    </p:spTree>
    <p:extLst>
      <p:ext uri="{BB962C8B-B14F-4D97-AF65-F5344CB8AC3E}">
        <p14:creationId xmlns:p14="http://schemas.microsoft.com/office/powerpoint/2010/main" val="1902447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4A5EFBB9-8F27-E002-75D4-D828C997E424}"/>
              </a:ext>
            </a:extLst>
          </p:cNvPr>
          <p:cNvSpPr txBox="1"/>
          <p:nvPr/>
        </p:nvSpPr>
        <p:spPr>
          <a:xfrm>
            <a:off x="2115354" y="185733"/>
            <a:ext cx="492918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AUX ENVIRONS DU CAP D’ANTIBES :</a:t>
            </a:r>
          </a:p>
          <a:p>
            <a:endParaRPr lang="fr-FR" b="1" dirty="0"/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610214EC-A29A-A4DD-D590-A76426EFD3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38213" y="709612"/>
            <a:ext cx="7620000" cy="5438775"/>
          </a:xfrm>
          <a:prstGeom prst="rect">
            <a:avLst/>
          </a:prstGeom>
          <a:ln w="889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7ADCF77B-826E-6653-4DDE-D75481A77E38}"/>
              </a:ext>
            </a:extLst>
          </p:cNvPr>
          <p:cNvSpPr txBox="1"/>
          <p:nvPr/>
        </p:nvSpPr>
        <p:spPr>
          <a:xfrm>
            <a:off x="8736705" y="3639288"/>
            <a:ext cx="275748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Fort Royal (Vauban) de l’île</a:t>
            </a:r>
          </a:p>
          <a:p>
            <a:r>
              <a:rPr lang="fr-FR" sz="2400" b="1" dirty="0"/>
              <a:t>SAINTE MARGUERITE</a:t>
            </a:r>
          </a:p>
        </p:txBody>
      </p:sp>
    </p:spTree>
    <p:extLst>
      <p:ext uri="{BB962C8B-B14F-4D97-AF65-F5344CB8AC3E}">
        <p14:creationId xmlns:p14="http://schemas.microsoft.com/office/powerpoint/2010/main" val="460361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679EC13-4C4A-221C-404C-A970BA7DDB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53023" y="571500"/>
            <a:ext cx="7620000" cy="5715000"/>
          </a:xfrm>
          <a:prstGeom prst="rect">
            <a:avLst/>
          </a:prstGeom>
          <a:ln w="889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75A72C6-9F28-F3C8-B7B0-80D8F524AE7C}"/>
              </a:ext>
            </a:extLst>
          </p:cNvPr>
          <p:cNvSpPr txBox="1"/>
          <p:nvPr/>
        </p:nvSpPr>
        <p:spPr>
          <a:xfrm>
            <a:off x="2614009" y="5824835"/>
            <a:ext cx="28146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>
                    <a:lumMod val="95000"/>
                  </a:schemeClr>
                </a:solidFill>
              </a:rPr>
              <a:t>Île SAINT HONORAT</a:t>
            </a:r>
          </a:p>
        </p:txBody>
      </p:sp>
    </p:spTree>
    <p:extLst>
      <p:ext uri="{BB962C8B-B14F-4D97-AF65-F5344CB8AC3E}">
        <p14:creationId xmlns:p14="http://schemas.microsoft.com/office/powerpoint/2010/main" val="3127371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54436F4-05F3-0214-E429-43D085CBF80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3952" y="2539426"/>
            <a:ext cx="5280000" cy="3960000"/>
          </a:xfrm>
          <a:prstGeom prst="rect">
            <a:avLst/>
          </a:prstGeom>
          <a:ln w="889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BF73661E-D963-679E-C512-74736B2C7CB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68048" y="299804"/>
            <a:ext cx="5280000" cy="3960000"/>
          </a:xfrm>
          <a:prstGeom prst="rect">
            <a:avLst/>
          </a:prstGeom>
          <a:ln w="889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129D8188-4420-679F-C2E5-B050E816D25E}"/>
              </a:ext>
            </a:extLst>
          </p:cNvPr>
          <p:cNvSpPr txBox="1"/>
          <p:nvPr/>
        </p:nvSpPr>
        <p:spPr>
          <a:xfrm>
            <a:off x="6551385" y="4619204"/>
            <a:ext cx="527999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ÎLE SAINT HONORAT</a:t>
            </a:r>
          </a:p>
          <a:p>
            <a:r>
              <a:rPr lang="fr-FR" sz="2400" b="1" dirty="0"/>
              <a:t> Abbaye Cistercienne</a:t>
            </a:r>
          </a:p>
          <a:p>
            <a:endParaRPr lang="fr-FR" sz="2400" b="1" dirty="0"/>
          </a:p>
          <a:p>
            <a:r>
              <a:rPr lang="fr-FR" sz="2400" b="1" dirty="0"/>
              <a:t>                                                 et Forteresse de l’île</a:t>
            </a:r>
          </a:p>
        </p:txBody>
      </p:sp>
    </p:spTree>
    <p:extLst>
      <p:ext uri="{BB962C8B-B14F-4D97-AF65-F5344CB8AC3E}">
        <p14:creationId xmlns:p14="http://schemas.microsoft.com/office/powerpoint/2010/main" val="4272121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F42A79A-7935-5F89-84E4-2096F9A41B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0226" y="345242"/>
            <a:ext cx="5280000" cy="3960000"/>
          </a:xfrm>
          <a:prstGeom prst="rect">
            <a:avLst/>
          </a:prstGeom>
          <a:ln w="889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086D2F9-1ED7-CA6D-496F-5F19848CB566}"/>
              </a:ext>
            </a:extLst>
          </p:cNvPr>
          <p:cNvSpPr txBox="1"/>
          <p:nvPr/>
        </p:nvSpPr>
        <p:spPr>
          <a:xfrm>
            <a:off x="599607" y="4467069"/>
            <a:ext cx="52765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Baie du Golfe JUAN  -  plages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2B2D88D9-1794-63D2-0A55-2FF7E7A5414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41279" y="384791"/>
            <a:ext cx="4020666" cy="6030999"/>
          </a:xfrm>
          <a:prstGeom prst="rect">
            <a:avLst/>
          </a:prstGeom>
          <a:ln w="889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CDC41156-EC38-649A-033C-A0D61F5350EF}"/>
              </a:ext>
            </a:extLst>
          </p:cNvPr>
          <p:cNvSpPr txBox="1"/>
          <p:nvPr/>
        </p:nvSpPr>
        <p:spPr>
          <a:xfrm>
            <a:off x="2228467" y="5485555"/>
            <a:ext cx="481184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VALLAURIS cité de la Céramique et Musée Picasso</a:t>
            </a:r>
          </a:p>
        </p:txBody>
      </p:sp>
    </p:spTree>
    <p:extLst>
      <p:ext uri="{BB962C8B-B14F-4D97-AF65-F5344CB8AC3E}">
        <p14:creationId xmlns:p14="http://schemas.microsoft.com/office/powerpoint/2010/main" val="1170032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13A5F9F-5079-885A-4D7C-3084B169C2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890587"/>
            <a:ext cx="7620000" cy="5076825"/>
          </a:xfrm>
          <a:prstGeom prst="rect">
            <a:avLst/>
          </a:prstGeom>
          <a:ln w="889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0CCFD09-7F66-0859-FFB7-C982DC0279EE}"/>
              </a:ext>
            </a:extLst>
          </p:cNvPr>
          <p:cNvSpPr txBox="1"/>
          <p:nvPr/>
        </p:nvSpPr>
        <p:spPr>
          <a:xfrm>
            <a:off x="1702510" y="5967412"/>
            <a:ext cx="91991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Localité de BIOT (vue depuis chemin de l’Orangerie – du Cap Antibes</a:t>
            </a:r>
          </a:p>
        </p:txBody>
      </p:sp>
    </p:spTree>
    <p:extLst>
      <p:ext uri="{BB962C8B-B14F-4D97-AF65-F5344CB8AC3E}">
        <p14:creationId xmlns:p14="http://schemas.microsoft.com/office/powerpoint/2010/main" val="3517994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46DA01C-FAC8-0299-CE4C-B834427D7E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19226" y="581493"/>
            <a:ext cx="7593351" cy="5695013"/>
          </a:xfrm>
          <a:prstGeom prst="rect">
            <a:avLst/>
          </a:prstGeom>
          <a:ln w="889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CCA8C4B-B692-0E4D-C2A7-96025E44FEF2}"/>
              </a:ext>
            </a:extLst>
          </p:cNvPr>
          <p:cNvSpPr txBox="1"/>
          <p:nvPr/>
        </p:nvSpPr>
        <p:spPr>
          <a:xfrm>
            <a:off x="733463" y="4304920"/>
            <a:ext cx="287811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CAP ANTIBES</a:t>
            </a:r>
          </a:p>
          <a:p>
            <a:endParaRPr lang="fr-FR" sz="2400" b="1" dirty="0"/>
          </a:p>
          <a:p>
            <a:r>
              <a:rPr lang="fr-FR" sz="2400" b="1" dirty="0"/>
              <a:t>Le Golfe de JUAN  vue depuis le Phare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8E254E38-286A-75B0-D35D-E889524C04BC}"/>
              </a:ext>
            </a:extLst>
          </p:cNvPr>
          <p:cNvSpPr txBox="1"/>
          <p:nvPr/>
        </p:nvSpPr>
        <p:spPr>
          <a:xfrm>
            <a:off x="353219" y="1490007"/>
            <a:ext cx="325835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Proposé Par Lorient</a:t>
            </a:r>
          </a:p>
          <a:p>
            <a:r>
              <a:rPr lang="fr-FR" sz="2400" b="1" dirty="0"/>
              <a:t>Sur une Suggestion de </a:t>
            </a:r>
            <a:r>
              <a:rPr lang="fr-FR" sz="2400" b="1" dirty="0" err="1"/>
              <a:t>JackDidier</a:t>
            </a:r>
            <a:r>
              <a:rPr lang="fr-FR" sz="2400" b="1" dirty="0"/>
              <a:t> ,</a:t>
            </a:r>
          </a:p>
          <a:p>
            <a:r>
              <a:rPr lang="fr-FR" sz="2400" b="1" dirty="0"/>
              <a:t>              Daniel</a:t>
            </a:r>
          </a:p>
          <a:p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110638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65</TotalTime>
  <Words>336</Words>
  <Application>Microsoft Office PowerPoint</Application>
  <PresentationFormat>Grand écran</PresentationFormat>
  <Paragraphs>74</Paragraphs>
  <Slides>29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29</vt:i4>
      </vt:variant>
    </vt:vector>
  </HeadingPairs>
  <TitlesOfParts>
    <vt:vector size="33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micro</dc:creator>
  <cp:lastModifiedBy>Daniel Moulac</cp:lastModifiedBy>
  <cp:revision>8</cp:revision>
  <dcterms:created xsi:type="dcterms:W3CDTF">2024-05-15T08:28:22Z</dcterms:created>
  <dcterms:modified xsi:type="dcterms:W3CDTF">2024-05-16T02:57:43Z</dcterms:modified>
</cp:coreProperties>
</file>