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4HO3Cla3xvBS1CKK26yPQ==" hashData="A7DmJY4FJGS2Hjq4F986gSaZ/Q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8200"/>
    <a:srgbClr val="D1FFFF"/>
    <a:srgbClr val="915945"/>
    <a:srgbClr val="683400"/>
    <a:srgbClr val="25FFFF"/>
    <a:srgbClr val="9E007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784" autoAdjust="0"/>
    <p:restoredTop sz="94660" autoAdjust="0"/>
  </p:normalViewPr>
  <p:slideViewPr>
    <p:cSldViewPr>
      <p:cViewPr>
        <p:scale>
          <a:sx n="86" d="100"/>
          <a:sy n="86" d="100"/>
        </p:scale>
        <p:origin x="-1066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FEC0768-57EC-416A-8EAA-6E3AA6D9C54B}" type="datetimeFigureOut">
              <a:rPr lang="fr-FR"/>
              <a:pPr>
                <a:defRPr/>
              </a:pPr>
              <a:t>26/05/2024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2EFC56D-AC38-4CC5-A08E-D5915A9C10E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1386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52C962-6F21-4C9E-8E2B-DA91A16DE9B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864017-2E1C-4C35-A239-B6E4D97FCFE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9B5358-29EA-49F0-A229-88B0E4E50CF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F349CD-C693-42DC-A1E7-19193D547A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273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FD2B0-D520-40CE-9FBF-03DA5714C3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4317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6755E-9351-4D26-B544-1A58A7C13D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9599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B3A2F9-3A1D-48CE-A4DF-7AAAC12D3C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8087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59FA1-F9EC-4257-ABC6-157C028841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9535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D64FED-05E7-4A3D-B144-0EA64CBDFC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3575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E0861-DA02-47C1-99DB-1E011A07BA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4600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37B0F0-BB4B-40BF-B558-B0A4D64964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2768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3C45FB-681A-4854-AB66-A8F8C65484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2180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63D75A-BD03-47B4-87BA-099F4DD135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115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91C8F-5333-4DE6-B1D3-78568A7F1C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598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91000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C00000"/>
            </a:gs>
            <a:gs pos="64000">
              <a:srgbClr val="292929"/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44FAE8-BA89-4AC4-ADFE-7A3C0C4C49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5.png"/><Relationship Id="rId26" Type="http://schemas.openxmlformats.org/officeDocument/2006/relationships/audio" Target="../media/audio3.wav"/><Relationship Id="rId39" Type="http://schemas.openxmlformats.org/officeDocument/2006/relationships/image" Target="../media/image39.jpeg"/><Relationship Id="rId21" Type="http://schemas.openxmlformats.org/officeDocument/2006/relationships/image" Target="../media/image28.gif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3.jpeg"/><Relationship Id="rId50" Type="http://schemas.openxmlformats.org/officeDocument/2006/relationships/audio" Target="../media/audio15.wav"/><Relationship Id="rId55" Type="http://schemas.openxmlformats.org/officeDocument/2006/relationships/image" Target="../media/image47.jpeg"/><Relationship Id="rId63" Type="http://schemas.openxmlformats.org/officeDocument/2006/relationships/image" Target="../media/image51.jpeg"/><Relationship Id="rId68" Type="http://schemas.openxmlformats.org/officeDocument/2006/relationships/image" Target="../media/image55.png"/><Relationship Id="rId76" Type="http://schemas.openxmlformats.org/officeDocument/2006/relationships/image" Target="../media/image59.jpeg"/><Relationship Id="rId84" Type="http://schemas.openxmlformats.org/officeDocument/2006/relationships/image" Target="../media/image64.png"/><Relationship Id="rId7" Type="http://schemas.openxmlformats.org/officeDocument/2006/relationships/image" Target="../media/image16.gif"/><Relationship Id="rId71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image" Target="../media/image34.jpeg"/><Relationship Id="rId11" Type="http://schemas.openxmlformats.org/officeDocument/2006/relationships/image" Target="../media/image20.jpeg"/><Relationship Id="rId24" Type="http://schemas.openxmlformats.org/officeDocument/2006/relationships/image" Target="../media/image31.gif"/><Relationship Id="rId32" Type="http://schemas.openxmlformats.org/officeDocument/2006/relationships/audio" Target="../media/audio6.wav"/><Relationship Id="rId37" Type="http://schemas.openxmlformats.org/officeDocument/2006/relationships/image" Target="../media/image38.jpeg"/><Relationship Id="rId40" Type="http://schemas.openxmlformats.org/officeDocument/2006/relationships/audio" Target="../media/audio10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audio" Target="../media/audio18.wav"/><Relationship Id="rId66" Type="http://schemas.openxmlformats.org/officeDocument/2006/relationships/image" Target="../media/image53.gif"/><Relationship Id="rId74" Type="http://schemas.openxmlformats.org/officeDocument/2006/relationships/image" Target="../media/image58.jpeg"/><Relationship Id="rId79" Type="http://schemas.openxmlformats.org/officeDocument/2006/relationships/audio" Target="../media/audio25.wav"/><Relationship Id="rId87" Type="http://schemas.openxmlformats.org/officeDocument/2006/relationships/image" Target="../media/image67.png"/><Relationship Id="rId5" Type="http://schemas.openxmlformats.org/officeDocument/2006/relationships/image" Target="../media/image14.png"/><Relationship Id="rId61" Type="http://schemas.openxmlformats.org/officeDocument/2006/relationships/image" Target="../media/image50.jpeg"/><Relationship Id="rId82" Type="http://schemas.openxmlformats.org/officeDocument/2006/relationships/image" Target="../media/image62.jpeg"/><Relationship Id="rId19" Type="http://schemas.openxmlformats.org/officeDocument/2006/relationships/image" Target="../media/image26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9.png"/><Relationship Id="rId27" Type="http://schemas.openxmlformats.org/officeDocument/2006/relationships/image" Target="../media/image33.jpeg"/><Relationship Id="rId30" Type="http://schemas.openxmlformats.org/officeDocument/2006/relationships/audio" Target="../media/audio5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14.wav"/><Relationship Id="rId56" Type="http://schemas.openxmlformats.org/officeDocument/2006/relationships/audio" Target="../media/audio1.wav"/><Relationship Id="rId64" Type="http://schemas.openxmlformats.org/officeDocument/2006/relationships/audio" Target="../media/audio21.wav"/><Relationship Id="rId69" Type="http://schemas.microsoft.com/office/2007/relationships/hdphoto" Target="../media/hdphoto3.wdp"/><Relationship Id="rId77" Type="http://schemas.openxmlformats.org/officeDocument/2006/relationships/audio" Target="../media/audio24.wav"/><Relationship Id="rId8" Type="http://schemas.openxmlformats.org/officeDocument/2006/relationships/image" Target="../media/image17.gif"/><Relationship Id="rId51" Type="http://schemas.openxmlformats.org/officeDocument/2006/relationships/image" Target="../media/image45.jpeg"/><Relationship Id="rId72" Type="http://schemas.openxmlformats.org/officeDocument/2006/relationships/image" Target="../media/image57.png"/><Relationship Id="rId80" Type="http://schemas.openxmlformats.org/officeDocument/2006/relationships/image" Target="../media/image61.jpeg"/><Relationship Id="rId85" Type="http://schemas.openxmlformats.org/officeDocument/2006/relationships/image" Target="../media/image65.jpe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5" Type="http://schemas.openxmlformats.org/officeDocument/2006/relationships/image" Target="../media/image32.jpeg"/><Relationship Id="rId33" Type="http://schemas.openxmlformats.org/officeDocument/2006/relationships/image" Target="../media/image36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9.jpeg"/><Relationship Id="rId67" Type="http://schemas.openxmlformats.org/officeDocument/2006/relationships/image" Target="../media/image54.png"/><Relationship Id="rId20" Type="http://schemas.openxmlformats.org/officeDocument/2006/relationships/image" Target="../media/image27.png"/><Relationship Id="rId41" Type="http://schemas.openxmlformats.org/officeDocument/2006/relationships/image" Target="../media/image40.jpeg"/><Relationship Id="rId54" Type="http://schemas.openxmlformats.org/officeDocument/2006/relationships/audio" Target="../media/audio17.wav"/><Relationship Id="rId62" Type="http://schemas.openxmlformats.org/officeDocument/2006/relationships/audio" Target="../media/audio20.wav"/><Relationship Id="rId70" Type="http://schemas.openxmlformats.org/officeDocument/2006/relationships/image" Target="../media/image5.gif"/><Relationship Id="rId75" Type="http://schemas.openxmlformats.org/officeDocument/2006/relationships/audio" Target="../media/audio23.wav"/><Relationship Id="rId83" Type="http://schemas.openxmlformats.org/officeDocument/2006/relationships/image" Target="../media/image63.png"/><Relationship Id="rId88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openxmlformats.org/officeDocument/2006/relationships/image" Target="../media/image30.png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Relationship Id="rId10" Type="http://schemas.openxmlformats.org/officeDocument/2006/relationships/image" Target="../media/image19.png"/><Relationship Id="rId31" Type="http://schemas.openxmlformats.org/officeDocument/2006/relationships/image" Target="../media/image35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19.wav"/><Relationship Id="rId65" Type="http://schemas.openxmlformats.org/officeDocument/2006/relationships/image" Target="../media/image52.jpeg"/><Relationship Id="rId73" Type="http://schemas.openxmlformats.org/officeDocument/2006/relationships/audio" Target="../media/audio22.wav"/><Relationship Id="rId78" Type="http://schemas.openxmlformats.org/officeDocument/2006/relationships/image" Target="../media/image60.jpeg"/><Relationship Id="rId81" Type="http://schemas.openxmlformats.org/officeDocument/2006/relationships/audio" Target="../media/audio26.wav"/><Relationship Id="rId86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6 - Le Caniche et le Trampoline.wav">
            <a:hlinkClick r:id="" action="ppaction://media"/>
          </p:cNvPr>
          <p:cNvPicPr>
            <a:picLocks noRot="1" noChangeAspect="1"/>
          </p:cNvPicPr>
          <p:nvPr>
            <a:wavAudioFile r:embed="rId1" name="16 - Le Caniche et le Trampoline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" name="17 -3659.wav">
            <a:hlinkClick r:id="" action="ppaction://media"/>
          </p:cNvPr>
          <p:cNvPicPr>
            <a:picLocks noRot="1" noChangeAspect="1"/>
          </p:cNvPicPr>
          <p:nvPr>
            <a:wavAudioFile r:embed="rId2" name="17 - Cabine telephoniqu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ggggg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7463"/>
            <a:ext cx="9155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947" y="5874906"/>
            <a:ext cx="581818" cy="197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358" y="1718784"/>
            <a:ext cx="3679935" cy="3438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JCL\Desktop\cover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65313"/>
            <a:ext cx="3179762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C:\Users\JCL\Desktop\cd3.gif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524" y="706925"/>
            <a:ext cx="982846" cy="43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gggg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7463"/>
            <a:ext cx="9155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627313" y="1341438"/>
            <a:ext cx="4319587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01 - L'abonnement de Nicole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02 - L'accordeon avant d'partir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03 - Lafesse mon Q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04 - L'agence immobilière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05 - L'agence matrimoniale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06 - L'aigle royal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07 - L'amant de Nadine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08 - L'ambassadeur japonais (1)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09 - L'ambassadeur Japonais (2)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10 - L'ami des chiens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11 - L'analyse de prout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12 - L'appel en gare de Monaco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13 - L'association d'emmerdeurs de restaurateur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14 - Visite chez le gyneco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15 - Le fax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16 - Le Caniche et le Trampoline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17 - Le car japonnais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18 - Taxi taxi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19 - Le concours pour manchots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20 - Nicolas Hulot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21 - Le cours d'anglais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22 - Le Curé de Camaret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23 - Le Dalai Lama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24 - Le gros suppo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25- le facteur et le kamasutra</a:t>
            </a:r>
          </a:p>
        </p:txBody>
      </p:sp>
      <p:pic>
        <p:nvPicPr>
          <p:cNvPr id="3077" name="Picture 6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3356993"/>
            <a:ext cx="4075843" cy="3400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3" y="47450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6" name="01 - L'abonnement de Nicole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8" name="02 - L'accordeon avant d'partir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0" name="03 - Lafesse mon Q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2" name="04 - L'agence immobilièr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4" name="05 - L'agence matrimonial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6" name="06 - L'aigle royal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8" name="07 - L'amant de Nadin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0" name="08 - L'ambassadeur japonais (1)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2" name="09 - L'ambassadeur Japonais (2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4" name="10 - L'ami des chiens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6" name="11 - L'analyse de prout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8" name="12 - L'appel en gare de Monaco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0" name="13 - L'association d'emmerdeurs de restaurateur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2" name="14 - Visite chez le gyneco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4" name="15 - Le fax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6" name="16 - Le Caniche et le Trampolin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8" name="17 - Le car japonnai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0" name="18 - Taxi taxi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2" name="19 - Le concours pour manchots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4" name="20 - Nicolas Hulot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3" name="21 - Le cours d'anglais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5" name="22 - Le Curé de Camaret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7" name="23 - Le Dalai Lama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9" name="24 - Le gros suppo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1" name="25- le facteur et le kamasutra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\Desktop\cover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550" y="1538288"/>
            <a:ext cx="1322388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Picture 71" descr="C:\Users\JCL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770188"/>
            <a:ext cx="1938337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360988"/>
            <a:ext cx="65881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74" descr="C:\Users\JCL\Desktop\Image2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0123" y="5631656"/>
            <a:ext cx="94138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</Words>
  <Application>Microsoft Office PowerPoint</Application>
  <PresentationFormat>Affichage à l'écran (4:3)</PresentationFormat>
  <Paragraphs>28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2024-05-26T07:56:43Z</dcterms:modified>
</cp:coreProperties>
</file>