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3" r:id="rId2"/>
    <p:sldId id="356" r:id="rId3"/>
    <p:sldId id="361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Vn1X/q6s0QQ2geCrkPwWhA==" hashData="niP3YDeL8I5txp1GiZwQUfy1AM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8200"/>
    <a:srgbClr val="D1FFFF"/>
    <a:srgbClr val="915945"/>
    <a:srgbClr val="683400"/>
    <a:srgbClr val="25FFFF"/>
    <a:srgbClr val="9E0075"/>
    <a:srgbClr val="FF6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642" autoAdjust="0"/>
    <p:restoredTop sz="94660" autoAdjust="0"/>
  </p:normalViewPr>
  <p:slideViewPr>
    <p:cSldViewPr>
      <p:cViewPr>
        <p:scale>
          <a:sx n="90" d="100"/>
          <a:sy n="90" d="100"/>
        </p:scale>
        <p:origin x="-898" y="-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78FB75E-F421-4DB3-BA93-E5B6F1047245}" type="datetimeFigureOut">
              <a:rPr lang="fr-FR"/>
              <a:pPr>
                <a:defRPr/>
              </a:pPr>
              <a:t>26/05/2024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873E34E-906F-4528-A34A-D38D5C473B5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437271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9CA4BA1-C30F-4D33-BDFB-61C822ECC762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B99FCAF-DF5B-46A8-9BEB-9D34E2DEA141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31D67B7-6C62-4875-AAAD-CB7B86216D71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EF8D56-92E0-4557-9856-D48BFA1FD6A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3319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F5DB2B-0BE4-4931-BF53-FD549B6386A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229573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75A309-61B0-4CF2-BD9C-EA4AB992FE1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3529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1E0E0A-A46B-4123-9FA4-5D8E05B765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623159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83A991-8093-4ADB-B8D8-5445742A43B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29050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501D16-FD82-42D9-B369-9E68E0A5F10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00043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709AE0-7288-492E-9261-08C8C5F6275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566276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9F4AE5-E2C8-4785-945F-81310E9253A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17297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F4DDCF-B77D-44A5-802F-0BE5F7C21C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64257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F76C8F-1CA9-4040-96ED-8506459CFBC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86436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B559CF-936B-42E6-90D6-ACF9A36FF03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94875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91000">
              <a:schemeClr val="accent4">
                <a:lumMod val="10000"/>
              </a:schemeClr>
            </a:gs>
            <a:gs pos="74000">
              <a:schemeClr val="tx1"/>
            </a:gs>
            <a:gs pos="85000">
              <a:srgbClr val="C00000"/>
            </a:gs>
            <a:gs pos="64000">
              <a:srgbClr val="292929"/>
            </a:gs>
            <a:gs pos="80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86F80F2-865A-41BE-80AA-3780175880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jpe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Relationship Id="rId14" Type="http://schemas.openxmlformats.org/officeDocument/2006/relationships/image" Target="../media/image10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5.png"/><Relationship Id="rId26" Type="http://schemas.openxmlformats.org/officeDocument/2006/relationships/audio" Target="../media/audio3.wav"/><Relationship Id="rId39" Type="http://schemas.openxmlformats.org/officeDocument/2006/relationships/image" Target="../media/image39.jpeg"/><Relationship Id="rId21" Type="http://schemas.openxmlformats.org/officeDocument/2006/relationships/image" Target="../media/image28.gif"/><Relationship Id="rId34" Type="http://schemas.openxmlformats.org/officeDocument/2006/relationships/audio" Target="../media/audio7.wav"/><Relationship Id="rId42" Type="http://schemas.openxmlformats.org/officeDocument/2006/relationships/audio" Target="../media/audio11.wav"/><Relationship Id="rId47" Type="http://schemas.openxmlformats.org/officeDocument/2006/relationships/image" Target="../media/image43.jpeg"/><Relationship Id="rId50" Type="http://schemas.openxmlformats.org/officeDocument/2006/relationships/audio" Target="../media/audio15.wav"/><Relationship Id="rId55" Type="http://schemas.openxmlformats.org/officeDocument/2006/relationships/image" Target="../media/image47.jpeg"/><Relationship Id="rId63" Type="http://schemas.openxmlformats.org/officeDocument/2006/relationships/image" Target="../media/image51.jpeg"/><Relationship Id="rId68" Type="http://schemas.openxmlformats.org/officeDocument/2006/relationships/image" Target="../media/image55.png"/><Relationship Id="rId76" Type="http://schemas.openxmlformats.org/officeDocument/2006/relationships/image" Target="../media/image59.jpeg"/><Relationship Id="rId84" Type="http://schemas.openxmlformats.org/officeDocument/2006/relationships/image" Target="../media/image64.png"/><Relationship Id="rId7" Type="http://schemas.openxmlformats.org/officeDocument/2006/relationships/image" Target="../media/image16.gif"/><Relationship Id="rId71" Type="http://schemas.openxmlformats.org/officeDocument/2006/relationships/image" Target="../media/image56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png"/><Relationship Id="rId29" Type="http://schemas.openxmlformats.org/officeDocument/2006/relationships/image" Target="../media/image34.jpeg"/><Relationship Id="rId11" Type="http://schemas.openxmlformats.org/officeDocument/2006/relationships/image" Target="../media/image20.jpeg"/><Relationship Id="rId24" Type="http://schemas.openxmlformats.org/officeDocument/2006/relationships/image" Target="../media/image31.gif"/><Relationship Id="rId32" Type="http://schemas.openxmlformats.org/officeDocument/2006/relationships/audio" Target="../media/audio6.wav"/><Relationship Id="rId37" Type="http://schemas.openxmlformats.org/officeDocument/2006/relationships/image" Target="../media/image38.jpeg"/><Relationship Id="rId40" Type="http://schemas.openxmlformats.org/officeDocument/2006/relationships/audio" Target="../media/audio10.wav"/><Relationship Id="rId45" Type="http://schemas.openxmlformats.org/officeDocument/2006/relationships/image" Target="../media/image42.jpeg"/><Relationship Id="rId53" Type="http://schemas.openxmlformats.org/officeDocument/2006/relationships/image" Target="../media/image46.jpeg"/><Relationship Id="rId58" Type="http://schemas.openxmlformats.org/officeDocument/2006/relationships/audio" Target="../media/audio19.wav"/><Relationship Id="rId66" Type="http://schemas.openxmlformats.org/officeDocument/2006/relationships/image" Target="../media/image53.gif"/><Relationship Id="rId74" Type="http://schemas.openxmlformats.org/officeDocument/2006/relationships/image" Target="../media/image58.jpeg"/><Relationship Id="rId79" Type="http://schemas.openxmlformats.org/officeDocument/2006/relationships/audio" Target="../media/audio1.wav"/><Relationship Id="rId87" Type="http://schemas.openxmlformats.org/officeDocument/2006/relationships/image" Target="../media/image67.png"/><Relationship Id="rId5" Type="http://schemas.openxmlformats.org/officeDocument/2006/relationships/image" Target="../media/image14.png"/><Relationship Id="rId61" Type="http://schemas.openxmlformats.org/officeDocument/2006/relationships/image" Target="../media/image50.jpeg"/><Relationship Id="rId82" Type="http://schemas.openxmlformats.org/officeDocument/2006/relationships/image" Target="../media/image62.jpeg"/><Relationship Id="rId19" Type="http://schemas.openxmlformats.org/officeDocument/2006/relationships/image" Target="../media/image26.png"/><Relationship Id="rId4" Type="http://schemas.openxmlformats.org/officeDocument/2006/relationships/image" Target="../media/image13.png"/><Relationship Id="rId9" Type="http://schemas.openxmlformats.org/officeDocument/2006/relationships/image" Target="../media/image18.gif"/><Relationship Id="rId14" Type="http://schemas.openxmlformats.org/officeDocument/2006/relationships/image" Target="../media/image22.png"/><Relationship Id="rId22" Type="http://schemas.openxmlformats.org/officeDocument/2006/relationships/image" Target="../media/image29.png"/><Relationship Id="rId27" Type="http://schemas.openxmlformats.org/officeDocument/2006/relationships/image" Target="../media/image33.jpeg"/><Relationship Id="rId30" Type="http://schemas.openxmlformats.org/officeDocument/2006/relationships/audio" Target="../media/audio5.wav"/><Relationship Id="rId35" Type="http://schemas.openxmlformats.org/officeDocument/2006/relationships/image" Target="../media/image37.jpeg"/><Relationship Id="rId43" Type="http://schemas.openxmlformats.org/officeDocument/2006/relationships/image" Target="../media/image41.jpeg"/><Relationship Id="rId48" Type="http://schemas.openxmlformats.org/officeDocument/2006/relationships/audio" Target="../media/audio14.wav"/><Relationship Id="rId56" Type="http://schemas.openxmlformats.org/officeDocument/2006/relationships/audio" Target="../media/audio18.wav"/><Relationship Id="rId64" Type="http://schemas.openxmlformats.org/officeDocument/2006/relationships/audio" Target="../media/audio22.wav"/><Relationship Id="rId69" Type="http://schemas.microsoft.com/office/2007/relationships/hdphoto" Target="../media/hdphoto3.wdp"/><Relationship Id="rId77" Type="http://schemas.openxmlformats.org/officeDocument/2006/relationships/audio" Target="../media/audio25.wav"/><Relationship Id="rId8" Type="http://schemas.openxmlformats.org/officeDocument/2006/relationships/image" Target="../media/image17.gif"/><Relationship Id="rId51" Type="http://schemas.openxmlformats.org/officeDocument/2006/relationships/image" Target="../media/image45.jpeg"/><Relationship Id="rId72" Type="http://schemas.openxmlformats.org/officeDocument/2006/relationships/image" Target="../media/image57.png"/><Relationship Id="rId80" Type="http://schemas.openxmlformats.org/officeDocument/2006/relationships/image" Target="../media/image61.jpeg"/><Relationship Id="rId85" Type="http://schemas.openxmlformats.org/officeDocument/2006/relationships/image" Target="../media/image65.jpeg"/><Relationship Id="rId3" Type="http://schemas.openxmlformats.org/officeDocument/2006/relationships/image" Target="../media/image12.png"/><Relationship Id="rId12" Type="http://schemas.openxmlformats.org/officeDocument/2006/relationships/image" Target="../media/image21.png"/><Relationship Id="rId17" Type="http://schemas.openxmlformats.org/officeDocument/2006/relationships/image" Target="../media/image24.png"/><Relationship Id="rId25" Type="http://schemas.openxmlformats.org/officeDocument/2006/relationships/image" Target="../media/image32.jpeg"/><Relationship Id="rId33" Type="http://schemas.openxmlformats.org/officeDocument/2006/relationships/image" Target="../media/image36.jpeg"/><Relationship Id="rId38" Type="http://schemas.openxmlformats.org/officeDocument/2006/relationships/audio" Target="../media/audio9.wav"/><Relationship Id="rId46" Type="http://schemas.openxmlformats.org/officeDocument/2006/relationships/audio" Target="../media/audio13.wav"/><Relationship Id="rId59" Type="http://schemas.openxmlformats.org/officeDocument/2006/relationships/image" Target="../media/image49.jpeg"/><Relationship Id="rId67" Type="http://schemas.openxmlformats.org/officeDocument/2006/relationships/image" Target="../media/image54.png"/><Relationship Id="rId20" Type="http://schemas.openxmlformats.org/officeDocument/2006/relationships/image" Target="../media/image27.png"/><Relationship Id="rId41" Type="http://schemas.openxmlformats.org/officeDocument/2006/relationships/image" Target="../media/image40.jpeg"/><Relationship Id="rId54" Type="http://schemas.openxmlformats.org/officeDocument/2006/relationships/audio" Target="../media/audio17.wav"/><Relationship Id="rId62" Type="http://schemas.openxmlformats.org/officeDocument/2006/relationships/audio" Target="../media/audio21.wav"/><Relationship Id="rId70" Type="http://schemas.openxmlformats.org/officeDocument/2006/relationships/image" Target="../media/image5.gif"/><Relationship Id="rId75" Type="http://schemas.openxmlformats.org/officeDocument/2006/relationships/audio" Target="../media/audio24.wav"/><Relationship Id="rId83" Type="http://schemas.openxmlformats.org/officeDocument/2006/relationships/image" Target="../media/image63.png"/><Relationship Id="rId88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15" Type="http://schemas.microsoft.com/office/2007/relationships/hdphoto" Target="../media/hdphoto2.wdp"/><Relationship Id="rId23" Type="http://schemas.openxmlformats.org/officeDocument/2006/relationships/image" Target="../media/image30.png"/><Relationship Id="rId28" Type="http://schemas.openxmlformats.org/officeDocument/2006/relationships/audio" Target="../media/audio4.wav"/><Relationship Id="rId36" Type="http://schemas.openxmlformats.org/officeDocument/2006/relationships/audio" Target="../media/audio8.wav"/><Relationship Id="rId49" Type="http://schemas.openxmlformats.org/officeDocument/2006/relationships/image" Target="../media/image44.jpeg"/><Relationship Id="rId57" Type="http://schemas.openxmlformats.org/officeDocument/2006/relationships/image" Target="../media/image48.jpeg"/><Relationship Id="rId10" Type="http://schemas.openxmlformats.org/officeDocument/2006/relationships/image" Target="../media/image19.png"/><Relationship Id="rId31" Type="http://schemas.openxmlformats.org/officeDocument/2006/relationships/image" Target="../media/image35.jpeg"/><Relationship Id="rId44" Type="http://schemas.openxmlformats.org/officeDocument/2006/relationships/audio" Target="../media/audio12.wav"/><Relationship Id="rId52" Type="http://schemas.openxmlformats.org/officeDocument/2006/relationships/audio" Target="../media/audio16.wav"/><Relationship Id="rId60" Type="http://schemas.openxmlformats.org/officeDocument/2006/relationships/audio" Target="../media/audio20.wav"/><Relationship Id="rId65" Type="http://schemas.openxmlformats.org/officeDocument/2006/relationships/image" Target="../media/image52.jpeg"/><Relationship Id="rId73" Type="http://schemas.openxmlformats.org/officeDocument/2006/relationships/audio" Target="../media/audio23.wav"/><Relationship Id="rId78" Type="http://schemas.openxmlformats.org/officeDocument/2006/relationships/image" Target="../media/image60.jpeg"/><Relationship Id="rId81" Type="http://schemas.openxmlformats.org/officeDocument/2006/relationships/audio" Target="../media/audio26.wav"/><Relationship Id="rId86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4 - La sonnerie gastrique.wav">
            <a:hlinkClick r:id="" action="ppaction://media"/>
          </p:cNvPr>
          <p:cNvPicPr>
            <a:picLocks noRot="1" noChangeAspect="1"/>
          </p:cNvPicPr>
          <p:nvPr>
            <a:wavAudioFile r:embed="rId1" name="24 - La sonnerie gastrique.wav"/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" name="17 -789.wav">
            <a:hlinkClick r:id="" action="ppaction://media"/>
          </p:cNvPr>
          <p:cNvPicPr>
            <a:picLocks noRot="1" noChangeAspect="1"/>
          </p:cNvPicPr>
          <p:nvPr>
            <a:wavAudioFile r:embed="rId2" name="17 - Cabine telephonique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L\Desktop\ggggg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17463"/>
            <a:ext cx="9155113" cy="684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5841486"/>
            <a:ext cx="665733" cy="225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547813" y="1208088"/>
            <a:ext cx="5976937" cy="4464050"/>
          </a:xfrm>
          <a:prstGeom prst="frame">
            <a:avLst>
              <a:gd name="adj1" fmla="val 3068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9358" y="1718784"/>
            <a:ext cx="3679935" cy="3438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8" descr="C:\Users\JCL\Desktop\cover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1865313"/>
            <a:ext cx="3179762" cy="312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4" descr="C:\Users\JCL\Desktop\cd2.gif"/>
          <p:cNvPicPr>
            <a:picLocks noChangeAspect="1" noChangeArrowheads="1" noCrop="1"/>
          </p:cNvPicPr>
          <p:nvPr/>
        </p:nvPicPr>
        <p:blipFill>
          <a:blip r:embed="rId14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2860" y="729974"/>
            <a:ext cx="972409" cy="432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gggg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17463"/>
            <a:ext cx="9155113" cy="684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547813" y="1196975"/>
            <a:ext cx="6119812" cy="4535488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627313" y="1341438"/>
            <a:ext cx="4319587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01 - Excuses France Telecom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02 - extraterrestre et l'EDF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03 - Fumer les hamsters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04 - Herve est la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05 - Il m'a bran.... Je l'ai enc..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06 - J'vous l'fais pas dire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07 - Kiki dans le congelo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08 - Kipukipet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09 - La babysitter de madame Picolet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10 - La boucherie et le cervelas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11 - La confiture de chiens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12 - La fete chez Ginette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13 - La zizanie dans l'Credit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14 - La laitiere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15 - La marraine a Jacky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16 - La mauvaise haleine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17 - La moule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18 - La nana vulguaire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19 - La partie de football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20 - La partouse de vieux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21 - La pub France-Telecom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22 - la saisie de sperme2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23 - La sans culotte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24 - La sonnerie gastrique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25 - La visite chez la gyneco</a:t>
            </a:r>
          </a:p>
        </p:txBody>
      </p:sp>
      <p:pic>
        <p:nvPicPr>
          <p:cNvPr id="3077" name="Picture 6" descr="C:\Users\JCL\Desktop\Image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3356993"/>
            <a:ext cx="4075843" cy="3400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7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7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7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7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4" dur="2000" fill="hold"/>
                                        <p:tgtEl>
                                          <p:spTgt spid="7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3" y="6342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6428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3563" y="4745038"/>
            <a:ext cx="901700" cy="11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1900238"/>
            <a:ext cx="238125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6" name="01 - Excuses France Telecom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28" name="02 - extraterrestre et l'EDF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0" name="03 - Fumer les hamsters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2" name="04 - Herve est la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4" name="05 - Il m'a bran.... Je l'ai enc..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6" name="06 - J'vous l'fais pas dire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38" name="07 - Kiki dans le congelo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0" name="08 - Kipukipet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2" name="09- La babysitter de madame Picolet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4" name="10 - La boucherie et le cervelas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6" name="11 - La confiture de chiens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48" name="12 - La fete chez Ginette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0" name="13 - La zizanie dans l'Credit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2" name="14 - La laitiere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4" name="15 - La marraine a Jacky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6" name="16 - La mauvaise haleine.wav"/>
            </a:hlinkClick>
          </p:cNvPr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58" name="17 - La moule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0" name="18 - La nana vulguaire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2" name="19 - La partie de football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4" name="20 - La partouse de vieux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8">
            <a:extLst>
              <a:ext uri="{BEBA8EAE-BF5A-486C-A8C5-ECC9F3942E4B}">
                <a14:imgProps xmlns:a14="http://schemas.microsoft.com/office/drawing/2010/main">
                  <a14:imgLayer r:embed="rId6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35400"/>
            <a:ext cx="1444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73" name="21 - La pub France-Telecom.wav"/>
            </a:hlinkClick>
          </p:cNvPr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75" y="2898775"/>
            <a:ext cx="369888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5" name="22 - la saisie de sperme2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2898775"/>
            <a:ext cx="368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77" name="23 - La sans culotte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925" y="289877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3" descr="D:\NUMEROS JUKEBOX NOIR\24 (FILEminimizer).jpg">
            <a:hlinkClick r:id="" action="ppaction://noaction" highlightClick="1">
              <a:snd r:embed="rId79" name="24 - La sonnerie gastrique.wav"/>
            </a:hlinkClick>
          </p:cNvPr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225" y="2898775"/>
            <a:ext cx="3619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71" descr="D:\NUMEROS JUKEBOX NOIR\25 (FILEminimizer).jpg">
            <a:hlinkClick r:id="" action="ppaction://noaction" highlightClick="1">
              <a:snd r:embed="rId81" name="25 - La visite chez la gyneco.wav"/>
            </a:hlinkClick>
          </p:cNvPr>
          <p:cNvPicPr>
            <a:picLocks noChangeAspect="1" noChangeArrowheads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538" y="2898775"/>
            <a:ext cx="358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69" descr="C:\Users\JCL\Desktop\cover.jp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2550" y="1538288"/>
            <a:ext cx="1322388" cy="136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1" name="Picture 71" descr="C:\Users\JCL\Desktop\Image1.pn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2770188"/>
            <a:ext cx="1938337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9" descr="C:\Users\Jclaude\Desktop\Image1.pn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360988"/>
            <a:ext cx="6588125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7" name="Picture 74" descr="C:\Users\JCL\Desktop\Image2.png"/>
          <p:cNvPicPr>
            <a:picLocks noChangeAspect="1" noChangeArrowheads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0838" y="5737225"/>
            <a:ext cx="941387" cy="93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144</Words>
  <Application>Microsoft Office PowerPoint</Application>
  <PresentationFormat>Affichage à l'écran (4:3)</PresentationFormat>
  <Paragraphs>28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2024-05-26T07:53:59Z</dcterms:modified>
</cp:coreProperties>
</file>