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AcIXE/dhQtTLo3+yqSh2A==" hashData="vHfikxadeI+8CnQs0xsNQgPQT+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8200"/>
    <a:srgbClr val="D1FFFF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98" autoAdjust="0"/>
    <p:restoredTop sz="94660" autoAdjust="0"/>
  </p:normalViewPr>
  <p:slideViewPr>
    <p:cSldViewPr>
      <p:cViewPr>
        <p:scale>
          <a:sx n="78" d="100"/>
          <a:sy n="78" d="100"/>
        </p:scale>
        <p:origin x="-1142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36C4DE-C032-4633-ADEC-A35EE8A74FA8}" type="datetimeFigureOut">
              <a:rPr lang="fr-FR"/>
              <a:pPr>
                <a:defRPr/>
              </a:pPr>
              <a:t>26/05/2024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2E8504-6A63-4485-8F18-C05DFC12DED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3662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B055D3-444F-4A45-906D-5AD003EDD18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4E6B19-2BC8-46FD-BE44-E9937204A87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BCEB78-4225-4BA2-8C2C-BF053F9164F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0B671C-696A-4F6A-8B6E-BC3AA40E98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3435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A0869-DCD8-4A21-8B05-AF1E193401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2780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AC58D-AA92-4712-8420-C67AA6740B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5954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C9971-AEAE-47BB-9465-EFE420827F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5954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CEBB5-B53D-4173-95CC-38F36621FA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6042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D5EF5-6AFE-4F4B-90F5-2F05091FED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9282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72BC7-A716-44E6-B8E7-86822C6244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7708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ABDA1-9FA8-43E3-929A-ABF17BA307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9640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23342-217D-4B9A-B43F-9D6C3755BE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1232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019FC3-E2EB-477F-A188-FD6A0E59C9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2025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2C50D-FA59-4BC0-A96A-7056663C7B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7606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C00000"/>
            </a:gs>
            <a:gs pos="64000">
              <a:srgbClr val="292929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3CD7CFB-61D5-4738-B42E-8E26407650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audio" Target="../media/audio2.wav"/><Relationship Id="rId39" Type="http://schemas.openxmlformats.org/officeDocument/2006/relationships/image" Target="../media/image38.jpeg"/><Relationship Id="rId21" Type="http://schemas.openxmlformats.org/officeDocument/2006/relationships/image" Target="../media/image27.gif"/><Relationship Id="rId34" Type="http://schemas.openxmlformats.org/officeDocument/2006/relationships/audio" Target="../media/audio6.wav"/><Relationship Id="rId42" Type="http://schemas.openxmlformats.org/officeDocument/2006/relationships/audio" Target="../media/audio10.wav"/><Relationship Id="rId47" Type="http://schemas.openxmlformats.org/officeDocument/2006/relationships/image" Target="../media/image42.jpeg"/><Relationship Id="rId50" Type="http://schemas.openxmlformats.org/officeDocument/2006/relationships/audio" Target="../media/audio14.wav"/><Relationship Id="rId55" Type="http://schemas.openxmlformats.org/officeDocument/2006/relationships/image" Target="../media/image46.jpeg"/><Relationship Id="rId63" Type="http://schemas.openxmlformats.org/officeDocument/2006/relationships/image" Target="../media/image50.jpeg"/><Relationship Id="rId68" Type="http://schemas.openxmlformats.org/officeDocument/2006/relationships/image" Target="../media/image54.png"/><Relationship Id="rId76" Type="http://schemas.openxmlformats.org/officeDocument/2006/relationships/image" Target="../media/image58.jpeg"/><Relationship Id="rId84" Type="http://schemas.openxmlformats.org/officeDocument/2006/relationships/image" Target="../media/image63.png"/><Relationship Id="rId7" Type="http://schemas.openxmlformats.org/officeDocument/2006/relationships/image" Target="../media/image15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image" Target="../media/image33.jpeg"/><Relationship Id="rId11" Type="http://schemas.openxmlformats.org/officeDocument/2006/relationships/image" Target="../media/image19.jpeg"/><Relationship Id="rId24" Type="http://schemas.openxmlformats.org/officeDocument/2006/relationships/image" Target="../media/image30.gif"/><Relationship Id="rId32" Type="http://schemas.openxmlformats.org/officeDocument/2006/relationships/audio" Target="../media/audio5.wav"/><Relationship Id="rId37" Type="http://schemas.openxmlformats.org/officeDocument/2006/relationships/image" Target="../media/image37.jpeg"/><Relationship Id="rId40" Type="http://schemas.openxmlformats.org/officeDocument/2006/relationships/audio" Target="../media/audio9.wav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1.wav"/><Relationship Id="rId66" Type="http://schemas.openxmlformats.org/officeDocument/2006/relationships/image" Target="../media/image52.gif"/><Relationship Id="rId74" Type="http://schemas.openxmlformats.org/officeDocument/2006/relationships/image" Target="../media/image57.jpeg"/><Relationship Id="rId79" Type="http://schemas.openxmlformats.org/officeDocument/2006/relationships/audio" Target="../media/audio24.wav"/><Relationship Id="rId87" Type="http://schemas.openxmlformats.org/officeDocument/2006/relationships/image" Target="../media/image66.png"/><Relationship Id="rId5" Type="http://schemas.openxmlformats.org/officeDocument/2006/relationships/image" Target="../media/image13.png"/><Relationship Id="rId61" Type="http://schemas.openxmlformats.org/officeDocument/2006/relationships/image" Target="../media/image49.jpeg"/><Relationship Id="rId82" Type="http://schemas.openxmlformats.org/officeDocument/2006/relationships/image" Target="../media/image61.jpeg"/><Relationship Id="rId19" Type="http://schemas.openxmlformats.org/officeDocument/2006/relationships/image" Target="../media/image25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8.png"/><Relationship Id="rId27" Type="http://schemas.openxmlformats.org/officeDocument/2006/relationships/image" Target="../media/image32.jpeg"/><Relationship Id="rId30" Type="http://schemas.openxmlformats.org/officeDocument/2006/relationships/audio" Target="../media/audio4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3.wav"/><Relationship Id="rId56" Type="http://schemas.openxmlformats.org/officeDocument/2006/relationships/audio" Target="../media/audio17.wav"/><Relationship Id="rId64" Type="http://schemas.openxmlformats.org/officeDocument/2006/relationships/audio" Target="../media/audio20.wav"/><Relationship Id="rId69" Type="http://schemas.microsoft.com/office/2007/relationships/hdphoto" Target="../media/hdphoto3.wdp"/><Relationship Id="rId77" Type="http://schemas.openxmlformats.org/officeDocument/2006/relationships/audio" Target="../media/audio23.wav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72" Type="http://schemas.openxmlformats.org/officeDocument/2006/relationships/image" Target="../media/image56.png"/><Relationship Id="rId80" Type="http://schemas.openxmlformats.org/officeDocument/2006/relationships/image" Target="../media/image60.jpeg"/><Relationship Id="rId85" Type="http://schemas.openxmlformats.org/officeDocument/2006/relationships/image" Target="../media/image64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8.jpeg"/><Relationship Id="rId67" Type="http://schemas.openxmlformats.org/officeDocument/2006/relationships/image" Target="../media/image53.png"/><Relationship Id="rId20" Type="http://schemas.openxmlformats.org/officeDocument/2006/relationships/image" Target="../media/image26.png"/><Relationship Id="rId41" Type="http://schemas.openxmlformats.org/officeDocument/2006/relationships/image" Target="../media/image39.jpeg"/><Relationship Id="rId54" Type="http://schemas.openxmlformats.org/officeDocument/2006/relationships/audio" Target="../media/audio16.wav"/><Relationship Id="rId62" Type="http://schemas.openxmlformats.org/officeDocument/2006/relationships/audio" Target="../media/audio19.wav"/><Relationship Id="rId70" Type="http://schemas.openxmlformats.org/officeDocument/2006/relationships/image" Target="../media/image4.gif"/><Relationship Id="rId75" Type="http://schemas.openxmlformats.org/officeDocument/2006/relationships/audio" Target="../media/audio22.wav"/><Relationship Id="rId83" Type="http://schemas.openxmlformats.org/officeDocument/2006/relationships/image" Target="../media/image62.png"/><Relationship Id="rId88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openxmlformats.org/officeDocument/2006/relationships/image" Target="../media/image29.png"/><Relationship Id="rId28" Type="http://schemas.openxmlformats.org/officeDocument/2006/relationships/audio" Target="../media/audio3.wav"/><Relationship Id="rId36" Type="http://schemas.openxmlformats.org/officeDocument/2006/relationships/audio" Target="../media/audio7.wav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Relationship Id="rId10" Type="http://schemas.openxmlformats.org/officeDocument/2006/relationships/image" Target="../media/image18.png"/><Relationship Id="rId31" Type="http://schemas.openxmlformats.org/officeDocument/2006/relationships/image" Target="../media/image34.jpeg"/><Relationship Id="rId44" Type="http://schemas.openxmlformats.org/officeDocument/2006/relationships/audio" Target="../media/audio11.wav"/><Relationship Id="rId52" Type="http://schemas.openxmlformats.org/officeDocument/2006/relationships/audio" Target="../media/audio15.wav"/><Relationship Id="rId60" Type="http://schemas.openxmlformats.org/officeDocument/2006/relationships/audio" Target="../media/audio18.wav"/><Relationship Id="rId65" Type="http://schemas.openxmlformats.org/officeDocument/2006/relationships/image" Target="../media/image51.jpeg"/><Relationship Id="rId73" Type="http://schemas.openxmlformats.org/officeDocument/2006/relationships/audio" Target="../media/audio21.wav"/><Relationship Id="rId78" Type="http://schemas.openxmlformats.org/officeDocument/2006/relationships/image" Target="../media/image59.jpeg"/><Relationship Id="rId81" Type="http://schemas.openxmlformats.org/officeDocument/2006/relationships/audio" Target="../media/audio25.wav"/><Relationship Id="rId86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 -1776.wav">
            <a:hlinkClick r:id="" action="ppaction://media"/>
          </p:cNvPr>
          <p:cNvPicPr>
            <a:picLocks noRot="1" noChangeAspect="1"/>
          </p:cNvPicPr>
          <p:nvPr>
            <a:wavAudioFile r:embed="rId1" name="17 - Cabine telephoniqu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gggg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692" y="5787907"/>
            <a:ext cx="836613" cy="283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58" y="1718784"/>
            <a:ext cx="3679935" cy="343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\Desktop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65313"/>
            <a:ext cx="3179762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JCL\Desktop\CD1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700" y="754874"/>
            <a:ext cx="896599" cy="418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gggg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27313" y="1341438"/>
            <a:ext cx="4319587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1 - 3 putes en prison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02 - 3eme age FM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03 - 43eme sans ascenseur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A poil Michèle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Accordéon VS Pétanque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Adjudant Charier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adjudant_laplace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Alain Culé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Ami des chiens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Anne Marie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appel virtuel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Aux Putes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Bernard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Bonne Annee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boucherie et valise RTL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Brigitte la sous-douee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Cabine telephonique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C'est La Fête Chez Ginette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CGT - PTT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Colis X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Commandant cousteau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Cuir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Dans la machine_a_laver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24 - Docteur Jivarro</a:t>
            </a:r>
          </a:p>
        </p:txBody>
      </p:sp>
      <p:pic>
        <p:nvPicPr>
          <p:cNvPr id="3077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3212977"/>
            <a:ext cx="4248435" cy="354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47450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6" name="01 - 3 putes en prison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8" name="02 - 3eme age FM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0" name="03 - 43eme sans ascenseu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2" name="04 - A poil Michèl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4" name="05 - Accordéon VS Pétanqu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6" name="06 - Adjudant Charie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8" name="07 - adjudant_laplac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0" name="08 - Alain Culé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2" name="09 - Ami des chien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4" name="10 - Anne Mari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6" name="11 - appel virtuel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8" name="12 - Aux Pute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0" name="13 - Bernard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2" name="14 - Bonne Anne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4" name="15 - boucherie et valise RTL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6" name="16 - Brigitte la sous-doue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8" name="17 - Cabine telephoniqu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0" name="18 - C'est La Fête Chez Ginett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2" name="19 - CGT - PTT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4" name="20 - Colis X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3" name="21 - Commandant cousteau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5" name="22 - Cuir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7" name="23 - Dans la machine_a_laver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9" name="24 - Docteur Jivarro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1" name="25 - E.T. et l' EDF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\Desktop\cover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1538288"/>
            <a:ext cx="132238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71" descr="C:\Users\JCL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770188"/>
            <a:ext cx="1938337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60988"/>
            <a:ext cx="65881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74" descr="C:\Users\JCL\Desktop\Image2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8" y="5737225"/>
            <a:ext cx="94138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2024-05-26T07:50:34Z</dcterms:modified>
</cp:coreProperties>
</file>