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4020" r:id="rId2"/>
  </p:sldMasterIdLst>
  <p:sldIdLst>
    <p:sldId id="422" r:id="rId3"/>
    <p:sldId id="423" r:id="rId4"/>
    <p:sldId id="424" r:id="rId5"/>
    <p:sldId id="432" r:id="rId6"/>
    <p:sldId id="425" r:id="rId7"/>
    <p:sldId id="430" r:id="rId8"/>
    <p:sldId id="426" r:id="rId9"/>
    <p:sldId id="427" r:id="rId10"/>
    <p:sldId id="428" r:id="rId11"/>
    <p:sldId id="429" r:id="rId12"/>
    <p:sldId id="431" r:id="rId13"/>
    <p:sldId id="433" r:id="rId14"/>
    <p:sldId id="434" r:id="rId15"/>
    <p:sldId id="435" r:id="rId16"/>
    <p:sldId id="436" r:id="rId17"/>
    <p:sldId id="437" r:id="rId18"/>
    <p:sldId id="438" r:id="rId19"/>
    <p:sldId id="444" r:id="rId20"/>
    <p:sldId id="439" r:id="rId21"/>
    <p:sldId id="443" r:id="rId22"/>
    <p:sldId id="440" r:id="rId23"/>
    <p:sldId id="441" r:id="rId24"/>
    <p:sldId id="442" r:id="rId25"/>
    <p:sldId id="447" r:id="rId26"/>
    <p:sldId id="449" r:id="rId27"/>
    <p:sldId id="455" r:id="rId28"/>
    <p:sldId id="456" r:id="rId29"/>
    <p:sldId id="457" r:id="rId30"/>
    <p:sldId id="450" r:id="rId31"/>
    <p:sldId id="445" r:id="rId32"/>
    <p:sldId id="448" r:id="rId33"/>
    <p:sldId id="458" r:id="rId34"/>
    <p:sldId id="446" r:id="rId35"/>
    <p:sldId id="459" r:id="rId36"/>
    <p:sldId id="451" r:id="rId37"/>
    <p:sldId id="460" r:id="rId38"/>
    <p:sldId id="461" r:id="rId39"/>
    <p:sldId id="462" r:id="rId40"/>
    <p:sldId id="454" r:id="rId41"/>
    <p:sldId id="463" r:id="rId42"/>
    <p:sldId id="452" r:id="rId43"/>
    <p:sldId id="464" r:id="rId44"/>
    <p:sldId id="453" r:id="rId45"/>
    <p:sldId id="413" r:id="rId46"/>
  </p:sldIdLst>
  <p:sldSz cx="9145588" cy="5221288"/>
  <p:notesSz cx="6858000" cy="9144000"/>
  <p:defaultTextStyle>
    <a:defPPr>
      <a:defRPr lang="fr-FR"/>
    </a:defPPr>
    <a:lvl1pPr marL="0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89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765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14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52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91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29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67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06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1pYlxC3psVXKan/OAn7FXw==" hashData="jb8K7r8NEH4kEt7Q9nKHpijsPB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936" y="-84"/>
      </p:cViewPr>
      <p:guideLst>
        <p:guide orient="horz" pos="1645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13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21" y="1622198"/>
            <a:ext cx="7773750" cy="111919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014" y="2958731"/>
            <a:ext cx="6401913" cy="133432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42" y="3355210"/>
            <a:ext cx="7773750" cy="1037006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42" y="2213009"/>
            <a:ext cx="7773750" cy="1142157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417" y="1218488"/>
            <a:ext cx="4039302" cy="344580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80" y="1218488"/>
            <a:ext cx="4039302" cy="344580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68" y="1168756"/>
            <a:ext cx="4040891" cy="487078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368" y="1655829"/>
            <a:ext cx="4040891" cy="3008283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972" y="1168756"/>
            <a:ext cx="4042478" cy="487078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972" y="1655829"/>
            <a:ext cx="4042478" cy="3008283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359" y="208100"/>
            <a:ext cx="3008834" cy="884718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763" y="207933"/>
            <a:ext cx="5112638" cy="4456224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359" y="1092603"/>
            <a:ext cx="3008834" cy="3571506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54" y="3654956"/>
            <a:ext cx="5487353" cy="43148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54" y="466761"/>
            <a:ext cx="5487353" cy="313277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54" y="4086390"/>
            <a:ext cx="5487353" cy="612775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763" y="209145"/>
            <a:ext cx="2057757" cy="445501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70" y="209145"/>
            <a:ext cx="6020845" cy="445501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19" y="1622062"/>
            <a:ext cx="7773750" cy="111919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38" y="2958731"/>
            <a:ext cx="6401912" cy="133432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ircl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40" y="3355164"/>
            <a:ext cx="7773750" cy="1037006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40" y="2213005"/>
            <a:ext cx="7773750" cy="1142157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ircl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81" y="1218380"/>
            <a:ext cx="4039301" cy="344580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98" y="1218380"/>
            <a:ext cx="4039301" cy="344580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ircl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67" y="1168750"/>
            <a:ext cx="4040890" cy="487078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367" y="1655826"/>
            <a:ext cx="4040890" cy="3008283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835" y="1168750"/>
            <a:ext cx="4042477" cy="487078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835" y="1655826"/>
            <a:ext cx="4042477" cy="3008283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ircl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ircl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ircl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373" y="207964"/>
            <a:ext cx="3008835" cy="884718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760" y="207888"/>
            <a:ext cx="5112638" cy="4456224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373" y="1092603"/>
            <a:ext cx="3008835" cy="3571506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ircl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33" y="3654908"/>
            <a:ext cx="5487353" cy="43148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33" y="466610"/>
            <a:ext cx="5487353" cy="313277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33" y="4086385"/>
            <a:ext cx="5487353" cy="612775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ircl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ircl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642" y="209100"/>
            <a:ext cx="2057757" cy="445501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69" y="209100"/>
            <a:ext cx="6020845" cy="445501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15" y="209310"/>
            <a:ext cx="8231030" cy="870216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15" y="1218488"/>
            <a:ext cx="8231030" cy="344580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499" y="4839410"/>
            <a:ext cx="2133970" cy="27798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960" y="4839410"/>
            <a:ext cx="2896103" cy="27798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558" y="4839410"/>
            <a:ext cx="2133970" cy="27798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circle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79" y="209172"/>
            <a:ext cx="8231030" cy="870216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79" y="1218380"/>
            <a:ext cx="8231030" cy="344580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369" y="4839366"/>
            <a:ext cx="2133970" cy="27798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833" y="4839366"/>
            <a:ext cx="2896103" cy="27798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428" y="4839366"/>
            <a:ext cx="2133970" cy="27798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transition spd="med" advTm="4000">
    <p:circle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jpeg"/><Relationship Id="rId11" Type="http://schemas.openxmlformats.org/officeDocument/2006/relationships/image" Target="../media/image9.png"/><Relationship Id="rId5" Type="http://schemas.openxmlformats.org/officeDocument/2006/relationships/image" Target="../media/image3.jpeg"/><Relationship Id="rId10" Type="http://schemas.openxmlformats.org/officeDocument/2006/relationships/image" Target="../media/image8.gif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gif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34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rot="-480000">
            <a:off x="5148000" y="2448000"/>
            <a:ext cx="325935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dirty="0" smtClean="0">
                <a:ln w="22225">
                  <a:solidFill>
                    <a:srgbClr val="FF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P</a:t>
            </a:r>
            <a:r>
              <a:rPr lang="fr-FR" sz="6000" dirty="0" smtClean="0">
                <a:ln w="22225">
                  <a:solidFill>
                    <a:srgbClr val="FF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a</a:t>
            </a:r>
            <a:r>
              <a:rPr lang="fr-FR" sz="6000" dirty="0" smtClean="0">
                <a:ln w="22225">
                  <a:solidFill>
                    <a:srgbClr val="FF0000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Broadway" pitchFamily="82" charset="0"/>
              </a:rPr>
              <a:t>r</a:t>
            </a:r>
            <a:r>
              <a:rPr lang="fr-FR" sz="6000" dirty="0" smtClean="0">
                <a:ln w="22225">
                  <a:solidFill>
                    <a:srgbClr val="FF0000"/>
                  </a:solidFill>
                </a:ln>
                <a:blipFill>
                  <a:blip r:embed="rId7"/>
                  <a:stretch>
                    <a:fillRect/>
                  </a:stretch>
                </a:blipFill>
                <a:latin typeface="Broadway" pitchFamily="82" charset="0"/>
              </a:rPr>
              <a:t>a</a:t>
            </a:r>
            <a:r>
              <a:rPr lang="fr-FR" sz="6000" dirty="0" smtClean="0">
                <a:ln w="22225">
                  <a:solidFill>
                    <a:srgbClr val="FF0000"/>
                  </a:solidFill>
                </a:ln>
                <a:blipFill>
                  <a:blip r:embed="rId8"/>
                  <a:stretch>
                    <a:fillRect/>
                  </a:stretch>
                </a:blipFill>
                <a:latin typeface="Broadway" pitchFamily="82" charset="0"/>
              </a:rPr>
              <a:t>d</a:t>
            </a:r>
            <a:r>
              <a:rPr lang="fr-FR" sz="6000" dirty="0" smtClean="0">
                <a:ln w="22225">
                  <a:solidFill>
                    <a:srgbClr val="FF0000"/>
                  </a:solidFill>
                </a:ln>
                <a:blipFill>
                  <a:blip r:embed="rId9"/>
                  <a:stretch>
                    <a:fillRect/>
                  </a:stretch>
                </a:blipFill>
                <a:latin typeface="Broadway" pitchFamily="82" charset="0"/>
              </a:rPr>
              <a:t>e</a:t>
            </a:r>
            <a:endParaRPr lang="fr-FR" sz="6000" dirty="0" smtClean="0">
              <a:ln w="22225">
                <a:solidFill>
                  <a:srgbClr val="FF0000"/>
                </a:solidFill>
              </a:ln>
              <a:blipFill>
                <a:blip r:embed="rId9"/>
                <a:stretch>
                  <a:fillRect/>
                </a:stretch>
              </a:blip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0" y="4572000"/>
            <a:ext cx="9145588" cy="641431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defTabSz="1090422"/>
            <a:r>
              <a:rPr lang="fr-FR" sz="6000" dirty="0" smtClean="0">
                <a:ln w="57150"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 </a:t>
            </a:r>
            <a:r>
              <a:rPr lang="fr-FR" sz="6000" dirty="0" smtClean="0">
                <a:ln w="19050">
                  <a:solidFill>
                    <a:schemeClr val="tx1"/>
                  </a:solidFill>
                </a:ln>
                <a:latin typeface="Broadway" pitchFamily="82" charset="0"/>
              </a:rPr>
              <a:t>17e cox show Molsheim </a:t>
            </a:r>
            <a:endParaRPr lang="fr-FR" sz="6000" dirty="0">
              <a:ln w="19050">
                <a:solidFill>
                  <a:schemeClr val="tx1"/>
                </a:solidFill>
              </a:ln>
              <a:latin typeface="Broadway" pitchFamily="82" charset="0"/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 rot="780000">
            <a:off x="4320001" y="-27478"/>
            <a:ext cx="4487703" cy="2991280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pPr defTabSz="1090422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1"/>
            <a:ext cx="4356770" cy="1108141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defTabSz="1090422"/>
            <a:r>
              <a:rPr lang="fr-FR" sz="3200" b="1" dirty="0" smtClean="0">
                <a:latin typeface="Chiller" pitchFamily="82" charset="0"/>
              </a:rPr>
              <a:t>Pour voir la beauté du paysage,</a:t>
            </a:r>
          </a:p>
          <a:p>
            <a:pPr defTabSz="1090422"/>
            <a:r>
              <a:rPr lang="fr-FR" sz="3200" b="1" dirty="0" smtClean="0">
                <a:latin typeface="Chiller" pitchFamily="82" charset="0"/>
              </a:rPr>
              <a:t>il faut le regarder avec le cœur...</a:t>
            </a:r>
            <a:endParaRPr lang="fr-FR" sz="3200" b="1" dirty="0"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08000" y="1080000"/>
            <a:ext cx="280827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90422"/>
            <a:r>
              <a:rPr lang="fr-FR" sz="24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Photos  prises par différents  randonneurs</a:t>
            </a:r>
          </a:p>
          <a:p>
            <a:pPr algn="ctr" defTabSz="1090422"/>
            <a:r>
              <a:rPr lang="fr-FR" sz="24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pour  le  plaisir  du  partage</a:t>
            </a:r>
            <a:r>
              <a:rPr lang="fr-FR" sz="18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 </a:t>
            </a:r>
            <a:endParaRPr lang="fr-FR" sz="1800" b="1" dirty="0">
              <a:ln w="1905">
                <a:noFill/>
              </a:ln>
              <a:solidFill>
                <a:schemeClr val="bg1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rot="120000">
            <a:off x="865487" y="3312000"/>
            <a:ext cx="1764539" cy="1341801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 rot="-600000">
            <a:off x="3045658" y="2970000"/>
            <a:ext cx="58221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dirty="0" smtClean="0">
                <a:ln w="57150"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5</a:t>
            </a:r>
            <a:endParaRPr lang="fr-FR" sz="1800" dirty="0"/>
          </a:p>
        </p:txBody>
      </p:sp>
      <p:pic>
        <p:nvPicPr>
          <p:cNvPr id="10" name="Ikson_-_Reverie.wav">
            <a:hlinkClick r:id="" action="ppaction://media"/>
          </p:cNvPr>
          <p:cNvPicPr>
            <a:picLocks noRot="1" noChangeAspect="1"/>
          </p:cNvPicPr>
          <p:nvPr>
            <a:wavAudioFile r:embed="rId1" name="Ikson_-_Reverie.wav"/>
          </p:nvPr>
        </p:nvPicPr>
        <p:blipFill>
          <a:blip r:embed="rId11" cstate="print"/>
          <a:stretch>
            <a:fillRect/>
          </a:stretch>
        </p:blipFill>
        <p:spPr>
          <a:xfrm>
            <a:off x="4421188" y="245903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3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6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00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50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500"/>
                            </p:stCondLst>
                            <p:childTnLst>
                              <p:par>
                                <p:cTn id="36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4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6500"/>
                            </p:stCondLst>
                            <p:childTnLst>
                              <p:par>
                                <p:cTn id="4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9" grpId="0"/>
      <p:bldP spid="3" grpId="0"/>
      <p:bldP spid="2" grpId="0"/>
      <p:bldP spid="4" grpId="0"/>
      <p:bldP spid="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1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8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61455_3671608853053318_47516904127506696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6000" y="0"/>
            <a:ext cx="5495406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8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5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2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474207_3671608363053367_62737234897403082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12000" y="0"/>
            <a:ext cx="6161120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505860_3671607866386750_33810435240805471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2000" y="0"/>
            <a:ext cx="7587703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536466_3671600383054165_13900661905238551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60000" y="0"/>
            <a:ext cx="6600578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502680_3671607789720091_70207205850160150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52000" y="0"/>
            <a:ext cx="6896451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505616_3671600573054146_78778099694164051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6000" y="0"/>
            <a:ext cx="6222035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524253_3671608456386691_76137201661951844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8000" y="1288"/>
            <a:ext cx="7122668" cy="5220000"/>
          </a:xfrm>
          <a:prstGeom prst="rect">
            <a:avLst/>
          </a:prstGeom>
        </p:spPr>
      </p:pic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485409_3671608139720056_16801691945858230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4000" y="0"/>
            <a:ext cx="5643342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490540_3671600889720781_83212133675006218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8000" y="0"/>
            <a:ext cx="6052343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548609_3671608686386668_349812707311079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8000" y="0"/>
            <a:ext cx="7503224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492795_3671608656386671_14060263569640477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84000" y="0"/>
            <a:ext cx="5965322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501517_3671608296386707_42539524824637508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6000" y="0"/>
            <a:ext cx="6230737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903392_3671601339720736_31613635542999648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6490" y="0"/>
            <a:ext cx="5430140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917120_3671601089720761_19367034249783960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52000" y="0"/>
            <a:ext cx="6809430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920342_3671601599720710_83882258707206129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6000" y="0"/>
            <a:ext cx="7650239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944957_3671608186386718_74779986735889226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12000" y="0"/>
            <a:ext cx="6152418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064694" y="4478963"/>
            <a:ext cx="2191952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5792154" y="439653"/>
            <a:ext cx="1235473" cy="604523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70" tIns="60484" rIns="120970" bIns="60484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2104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64174" y="2802787"/>
            <a:ext cx="3500508" cy="1414811"/>
          </a:xfrm>
          <a:prstGeom prst="rect">
            <a:avLst/>
          </a:prstGeom>
          <a:noFill/>
        </p:spPr>
        <p:txBody>
          <a:bodyPr wrap="square" lIns="120970" tIns="60484" rIns="120970" bIns="60484" rtlCol="0">
            <a:spAutoFit/>
          </a:bodyPr>
          <a:lstStyle/>
          <a:p>
            <a:pPr algn="ctr"/>
            <a:r>
              <a:rPr lang="en-US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Ikson</a:t>
            </a:r>
          </a:p>
          <a:p>
            <a:pPr algn="ctr"/>
            <a:r>
              <a:rPr lang="en-US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Reverie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075768" y="2025033"/>
            <a:ext cx="2051336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396723" y="512180"/>
            <a:ext cx="1129160" cy="352982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31.05.2024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000" y="4437296"/>
            <a:ext cx="1584450" cy="67502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2887863" y="1512683"/>
            <a:ext cx="2468054" cy="1219905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8772" y="192349"/>
            <a:ext cx="802119" cy="609952"/>
          </a:xfrm>
          <a:prstGeom prst="rect">
            <a:avLst/>
          </a:prstGeom>
        </p:spPr>
      </p:pic>
      <p:pic>
        <p:nvPicPr>
          <p:cNvPr id="13" name="Image 12" descr="0d0000028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-600000">
            <a:off x="5328000" y="3204000"/>
            <a:ext cx="1800000" cy="1244575"/>
          </a:xfrm>
          <a:prstGeom prst="rect">
            <a:avLst/>
          </a:prstGeom>
        </p:spPr>
      </p:pic>
    </p:spTree>
  </p:cSld>
  <p:clrMapOvr>
    <a:masterClrMapping/>
  </p:clrMapOvr>
  <p:transition spd="med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-0.04138  C 0.003 -0.07466  0.007 -0.1062  0.015 -0.1062  C 0.024 -0.1062  0.027 -0.07466  0.03 -0.04138  C 0.034 -0.00459  0.037 0.0322  0.047 0.0322  C 0.056 0.0322  0.059 -0.00459  0.063 -0.04138  C 0.065 -0.07466  0.069 -0.1062  0.078 -0.1062  C 0.086 -0.1062  0.09 -0.07466  0.093 -0.04138  C 0.096 -0.00459  0.1 0.0322  0.109 0.0322  C 0.118 0.0322  0.125 -0.04138  0.125 -0.04138  C 0.128 -0.07466  0.131 -0.1062  0.14 -0.1062  C 0.149 -0.1062  0.152 -0.07466  0.155 -0.04138  C 0.159 -0.00459  0.162 0.0322  0.172 0.0322  C 0.181 0.0322  0.184 -0.00459  0.187 -0.04138  C 0.191 -0.07466  0.194 -0.1062  0.203 -0.1062  C 0.211 -0.1062  0.215 -0.07466  0.218 -0.04138  C 0.221 -0.00459  0.225 0.0322  0.234 0.0322  C 0.243 0.0322  0.246 -0.00459  0.25 -0.04138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01198 1.55765E-6 C 0.01546 -0.02525 0.02049 -0.04927 0.03021 -0.04927 C 0.04132 -0.04927 0.0448 -0.02525 0.04879 1.55765E-6 C 0.05365 0.02767 0.0573 0.05565 0.06962 0.05565 C 0.08073 0.05565 0.08421 0.02767 0.08924 1.55765E-6 C 0.09167 -0.02525 0.09671 -0.04927 0.10764 -0.04927 C 0.11771 -0.04927 0.1224 -0.02525 0.12622 1.55765E-6 C 0.12986 0.02767 0.13473 0.05565 0.14584 0.05565 C 0.15695 0.05565 0.16546 1.55765E-6 0.16546 0.0003 C 0.16893 -0.02525 0.17292 -0.04927 0.18403 -0.04927 C 0.19497 -0.04927 0.19827 -0.02525 0.20243 1.55765E-6 C 0.20695 0.02767 0.21094 0.05565 0.22309 0.05565 C 0.23438 0.05565 0.23785 0.02767 0.24167 1.55765E-6 C 0.24636 -0.02525 0.25035 -0.04927 0.26129 -0.04927 C 0.27101 -0.04927 0.2757 -0.02525 0.27969 1.55765E-6 C 0.28316 0.02767 0.28837 0.05565 0.29931 0.05565 C 0.31007 0.05565 0.31389 0.02767 0.3191 1.55765E-6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72222E-6 -5.52076E-7 C 0.00295 -0.02528 0.00694 -0.04941 0.01493 -0.04941 C 0.02395 -0.04941 0.02708 -0.02528 0.03003 -5.52076E-7 C 0.03402 0.02807 0.03697 0.0559 0.04704 0.0559 C 0.05607 0.0559 0.05902 0.02807 0.06302 -5.52076E-7 C 0.06493 -0.02528 0.06892 -0.04941 0.07795 -0.04941 C 0.08593 -0.04941 0.08993 -0.02528 0.09305 -5.52076E-7 C 0.096 0.02807 0.1 0.0559 0.10902 0.0559 C 0.11805 0.0559 0.125 -5.52076E-7 0.125 0.00023 C 0.12795 -0.02528 0.13107 -0.04941 0.13993 -0.04941 C 0.14895 -0.04941 0.15208 -0.02528 0.15503 -5.52076E-7 C 0.15902 0.02807 0.16197 0.0559 0.17204 0.0559 C 0.18107 0.0559 0.18402 0.02807 0.18697 -5.52076E-7 C 0.19097 -0.02528 0.19392 -0.04941 0.20295 -0.04941 C 0.21093 -0.04941 0.21493 -0.02528 0.21805 -5.52076E-7 C 0.221 0.02807 0.225 0.0559 0.23402 0.0559 C 0.24305 0.0559 0.246 0.02807 0.25 -5.52076E-7 " pathEditMode="fixed" rAng="0" ptsTypes="fffffffffffffffff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545 -0.02297 C -0.0125 -0.04825 -0.00851 -0.07238 -0.00052 -0.07238 C 0.00851 -0.07238 0.01163 -0.04825 0.01459 -0.02297 C 0.01858 0.0051 0.02153 0.03294 0.0316 0.03294 C 0.04063 0.03294 0.04358 0.0051 0.04757 -0.02297 C 0.04948 -0.04825 0.05347 -0.07238 0.0625 -0.07238 C 0.07049 -0.07238 0.07448 -0.04825 0.07761 -0.02297 C 0.08056 0.0051 0.08455 0.03294 0.09358 0.03294 C 0.10261 0.03294 0.10955 -0.02297 0.10955 -0.02274 C 0.1125 -0.04825 0.11563 -0.07238 0.12448 -0.07238 C 0.13351 -0.07238 0.13663 -0.04825 0.13959 -0.02297 C 0.14358 0.0051 0.14653 0.03294 0.1566 0.03294 C 0.16563 0.03294 0.16858 0.0051 0.17153 -0.02297 C 0.17552 -0.04825 0.17847 -0.07238 0.1875 -0.07238 C 0.19549 -0.07238 0.19948 -0.04825 0.20261 -0.02297 C 0.20556 0.0051 0.20955 0.03294 0.21858 0.03294 C 0.22761 0.03294 0.23056 0.0051 0.23455 -0.02297 " pathEditMode="fixed" rAng="0" ptsTypes="fffffffffffffffff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464 -0.00348 C -0.00155 -0.02877 0.00247 -0.05267 0.01051 -0.05267 C 0.01947 -0.05267 0.02241 -0.02877 0.0255 -0.00348 C 0.02936 0.02459 0.03245 0.05243 0.0425 0.05243 C 0.05147 0.05243 0.0544 0.02459 0.05842 -0.00348 C 0.06043 -0.02877 0.06445 -0.05267 0.07341 -0.05267 C 0.08145 -0.05267 0.08547 -0.02877 0.08841 -0.00348 C 0.09134 0.02459 0.09536 0.05243 0.10448 0.05243 C 0.11344 0.05243 0.1204 -0.00348 0.1204 -0.00325 C 0.12334 -0.02877 0.12643 -0.05267 0.13539 -0.05267 C 0.14436 -0.05267 0.14745 -0.02877 0.15038 -0.00348 C 0.1544 0.02459 0.15734 0.05243 0.16739 0.05243 C 0.17635 0.05243 0.17944 0.02459 0.18238 -0.00348 C 0.1864 -0.02877 0.18933 -0.05267 0.19845 -0.05267 C 0.20633 -0.05267 0.21035 -0.02877 0.21344 -0.00348 C 0.21638 0.02459 0.2204 0.05243 0.22936 0.05243 C 0.23833 0.05243 0.24142 0.02459 0.24544 -0.00348 " pathEditMode="fixed" rAng="0" ptsTypes="fffffffffffffffff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88889E-6 4.47216E-6 C 0.00295 -0.02529 0.00695 -0.04941 0.01493 -0.04941 C 0.02396 -0.04941 0.02691 -0.02529 0.03004 4.47216E-6 C 0.03403 0.02807 0.03698 0.0559 0.04705 0.0559 C 0.05608 0.0559 0.05903 0.02807 0.06302 4.47216E-6 C 0.06493 -0.02529 0.06893 -0.04941 0.07795 -0.04941 C 0.08594 -0.04941 0.08993 -0.02529 0.09306 4.47216E-6 C 0.09601 0.02807 0.1 0.0559 0.10903 0.0559 C 0.11806 0.0559 0.125 4.47216E-6 0.125 0.00023 C 0.12795 -0.02529 0.13108 -0.04941 0.13993 -0.04941 C 0.14896 -0.04941 0.15191 -0.02529 0.15504 4.47216E-6 C 0.15903 0.02807 0.16198 0.0559 0.17205 0.0559 C 0.18108 0.0559 0.18403 0.02807 0.18698 4.47216E-6 C 0.19098 -0.02529 0.19393 -0.04941 0.20295 -0.04941 C 0.21094 -0.04941 0.21493 -0.02529 0.21806 4.47216E-6 C 0.22101 0.02807 0.225 0.0559 0.23403 0.0559 C 0.24306 0.0559 0.24601 0.02807 0.25 4.47216E-6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1354</TotalTime>
  <Words>40</Words>
  <Application>Microsoft Office PowerPoint</Application>
  <PresentationFormat>Personnalisé</PresentationFormat>
  <Paragraphs>14</Paragraphs>
  <Slides>44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44</vt:i4>
      </vt:variant>
    </vt:vector>
  </HeadingPairs>
  <TitlesOfParts>
    <vt:vector size="46" baseType="lpstr">
      <vt:lpstr>1_Thème Office</vt:lpstr>
      <vt:lpstr>3_Thème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229</cp:revision>
  <dcterms:created xsi:type="dcterms:W3CDTF">2020-05-12T17:47:43Z</dcterms:created>
  <dcterms:modified xsi:type="dcterms:W3CDTF">2024-05-31T19:47:40Z</dcterms:modified>
</cp:coreProperties>
</file>