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4020" r:id="rId2"/>
  </p:sldMasterIdLst>
  <p:sldIdLst>
    <p:sldId id="422" r:id="rId3"/>
    <p:sldId id="423" r:id="rId4"/>
    <p:sldId id="424" r:id="rId5"/>
    <p:sldId id="425" r:id="rId6"/>
    <p:sldId id="426" r:id="rId7"/>
    <p:sldId id="427" r:id="rId8"/>
    <p:sldId id="428" r:id="rId9"/>
    <p:sldId id="429" r:id="rId10"/>
    <p:sldId id="430" r:id="rId11"/>
    <p:sldId id="431" r:id="rId12"/>
    <p:sldId id="432" r:id="rId13"/>
    <p:sldId id="433" r:id="rId14"/>
    <p:sldId id="434" r:id="rId15"/>
    <p:sldId id="435" r:id="rId16"/>
    <p:sldId id="436" r:id="rId17"/>
    <p:sldId id="437" r:id="rId18"/>
    <p:sldId id="438" r:id="rId19"/>
    <p:sldId id="439" r:id="rId20"/>
    <p:sldId id="440" r:id="rId21"/>
    <p:sldId id="441" r:id="rId22"/>
    <p:sldId id="442" r:id="rId23"/>
    <p:sldId id="443" r:id="rId24"/>
    <p:sldId id="444" r:id="rId25"/>
    <p:sldId id="445" r:id="rId26"/>
    <p:sldId id="446" r:id="rId27"/>
    <p:sldId id="447" r:id="rId28"/>
    <p:sldId id="449" r:id="rId29"/>
    <p:sldId id="450" r:id="rId30"/>
    <p:sldId id="452" r:id="rId31"/>
    <p:sldId id="453" r:id="rId32"/>
    <p:sldId id="454" r:id="rId33"/>
    <p:sldId id="455" r:id="rId34"/>
    <p:sldId id="456" r:id="rId35"/>
    <p:sldId id="457" r:id="rId36"/>
    <p:sldId id="458" r:id="rId37"/>
    <p:sldId id="459" r:id="rId38"/>
    <p:sldId id="460" r:id="rId39"/>
    <p:sldId id="461" r:id="rId40"/>
    <p:sldId id="462" r:id="rId41"/>
    <p:sldId id="463" r:id="rId42"/>
    <p:sldId id="464" r:id="rId43"/>
    <p:sldId id="465" r:id="rId44"/>
    <p:sldId id="466" r:id="rId45"/>
    <p:sldId id="467" r:id="rId46"/>
    <p:sldId id="469" r:id="rId47"/>
    <p:sldId id="470" r:id="rId48"/>
    <p:sldId id="472" r:id="rId49"/>
    <p:sldId id="471" r:id="rId50"/>
    <p:sldId id="413" r:id="rId51"/>
  </p:sldIdLst>
  <p:sldSz cx="9145588" cy="5221288"/>
  <p:notesSz cx="6858000" cy="9144000"/>
  <p:defaultTextStyle>
    <a:defPPr>
      <a:defRPr lang="fr-FR"/>
    </a:defPPr>
    <a:lvl1pPr marL="0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1pPr>
    <a:lvl2pPr marL="544389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2pPr>
    <a:lvl3pPr marL="1088765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3pPr>
    <a:lvl4pPr marL="1633147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4pPr>
    <a:lvl5pPr marL="2177527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5pPr>
    <a:lvl6pPr marL="2721911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6pPr>
    <a:lvl7pPr marL="3266297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7pPr>
    <a:lvl8pPr marL="3810677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8pPr>
    <a:lvl9pPr marL="4355061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WsH5FW/Jd4UUbGiw2OLbfw==" hashData="9DziQbBG8vu9rHHM92WySii21ug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8D43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5" d="100"/>
          <a:sy n="85" d="100"/>
        </p:scale>
        <p:origin x="-936" y="-84"/>
      </p:cViewPr>
      <p:guideLst>
        <p:guide orient="horz" pos="1645"/>
        <p:guide pos="2881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921" y="1622198"/>
            <a:ext cx="7773750" cy="1119194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2014" y="2958731"/>
            <a:ext cx="6401913" cy="1334328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4438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887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3314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7752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2191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6629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81067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5506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31/05/2024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circl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31/05/2024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circl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442" y="3355210"/>
            <a:ext cx="7773750" cy="1037006"/>
          </a:xfrm>
        </p:spPr>
        <p:txBody>
          <a:bodyPr anchor="t"/>
          <a:lstStyle>
            <a:lvl1pPr algn="l">
              <a:defRPr sz="4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442" y="2213009"/>
            <a:ext cx="7773750" cy="1142157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44389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88765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3314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7752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721911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26629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81067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355061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31/05/2024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circl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417" y="1218488"/>
            <a:ext cx="4039302" cy="344580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9080" y="1218488"/>
            <a:ext cx="4039302" cy="344580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31/05/2024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circl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368" y="1168756"/>
            <a:ext cx="4040891" cy="487078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4389" indent="0">
              <a:buNone/>
              <a:defRPr sz="2400" b="1"/>
            </a:lvl2pPr>
            <a:lvl3pPr marL="1088765" indent="0">
              <a:buNone/>
              <a:defRPr sz="2100" b="1"/>
            </a:lvl3pPr>
            <a:lvl4pPr marL="1633147" indent="0">
              <a:buNone/>
              <a:defRPr sz="1900" b="1"/>
            </a:lvl4pPr>
            <a:lvl5pPr marL="2177527" indent="0">
              <a:buNone/>
              <a:defRPr sz="1900" b="1"/>
            </a:lvl5pPr>
            <a:lvl6pPr marL="2721911" indent="0">
              <a:buNone/>
              <a:defRPr sz="1900" b="1"/>
            </a:lvl6pPr>
            <a:lvl7pPr marL="3266297" indent="0">
              <a:buNone/>
              <a:defRPr sz="1900" b="1"/>
            </a:lvl7pPr>
            <a:lvl8pPr marL="3810677" indent="0">
              <a:buNone/>
              <a:defRPr sz="1900" b="1"/>
            </a:lvl8pPr>
            <a:lvl9pPr marL="4355061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368" y="1655829"/>
            <a:ext cx="4040891" cy="3008283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972" y="1168756"/>
            <a:ext cx="4042478" cy="487078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4389" indent="0">
              <a:buNone/>
              <a:defRPr sz="2400" b="1"/>
            </a:lvl2pPr>
            <a:lvl3pPr marL="1088765" indent="0">
              <a:buNone/>
              <a:defRPr sz="2100" b="1"/>
            </a:lvl3pPr>
            <a:lvl4pPr marL="1633147" indent="0">
              <a:buNone/>
              <a:defRPr sz="1900" b="1"/>
            </a:lvl4pPr>
            <a:lvl5pPr marL="2177527" indent="0">
              <a:buNone/>
              <a:defRPr sz="1900" b="1"/>
            </a:lvl5pPr>
            <a:lvl6pPr marL="2721911" indent="0">
              <a:buNone/>
              <a:defRPr sz="1900" b="1"/>
            </a:lvl6pPr>
            <a:lvl7pPr marL="3266297" indent="0">
              <a:buNone/>
              <a:defRPr sz="1900" b="1"/>
            </a:lvl7pPr>
            <a:lvl8pPr marL="3810677" indent="0">
              <a:buNone/>
              <a:defRPr sz="1900" b="1"/>
            </a:lvl8pPr>
            <a:lvl9pPr marL="4355061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972" y="1655829"/>
            <a:ext cx="4042478" cy="3008283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31/05/2024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circl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31/05/2024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circl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31/05/2024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circl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359" y="208100"/>
            <a:ext cx="3008834" cy="884718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763" y="207933"/>
            <a:ext cx="5112638" cy="4456224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359" y="1092603"/>
            <a:ext cx="3008834" cy="3571506"/>
          </a:xfrm>
        </p:spPr>
        <p:txBody>
          <a:bodyPr/>
          <a:lstStyle>
            <a:lvl1pPr marL="0" indent="0">
              <a:buNone/>
              <a:defRPr sz="1700"/>
            </a:lvl1pPr>
            <a:lvl2pPr marL="544389" indent="0">
              <a:buNone/>
              <a:defRPr sz="1500"/>
            </a:lvl2pPr>
            <a:lvl3pPr marL="1088765" indent="0">
              <a:buNone/>
              <a:defRPr sz="1200"/>
            </a:lvl3pPr>
            <a:lvl4pPr marL="1633147" indent="0">
              <a:buNone/>
              <a:defRPr sz="1100"/>
            </a:lvl4pPr>
            <a:lvl5pPr marL="2177527" indent="0">
              <a:buNone/>
              <a:defRPr sz="1100"/>
            </a:lvl5pPr>
            <a:lvl6pPr marL="2721911" indent="0">
              <a:buNone/>
              <a:defRPr sz="1100"/>
            </a:lvl6pPr>
            <a:lvl7pPr marL="3266297" indent="0">
              <a:buNone/>
              <a:defRPr sz="1100"/>
            </a:lvl7pPr>
            <a:lvl8pPr marL="3810677" indent="0">
              <a:buNone/>
              <a:defRPr sz="1100"/>
            </a:lvl8pPr>
            <a:lvl9pPr marL="4355061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31/05/2024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circl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654" y="3654956"/>
            <a:ext cx="5487353" cy="431482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654" y="466761"/>
            <a:ext cx="5487353" cy="3132773"/>
          </a:xfrm>
        </p:spPr>
        <p:txBody>
          <a:bodyPr/>
          <a:lstStyle>
            <a:lvl1pPr marL="0" indent="0">
              <a:buNone/>
              <a:defRPr sz="3800"/>
            </a:lvl1pPr>
            <a:lvl2pPr marL="544389" indent="0">
              <a:buNone/>
              <a:defRPr sz="3300"/>
            </a:lvl2pPr>
            <a:lvl3pPr marL="1088765" indent="0">
              <a:buNone/>
              <a:defRPr sz="2900"/>
            </a:lvl3pPr>
            <a:lvl4pPr marL="1633147" indent="0">
              <a:buNone/>
              <a:defRPr sz="2400"/>
            </a:lvl4pPr>
            <a:lvl5pPr marL="2177527" indent="0">
              <a:buNone/>
              <a:defRPr sz="2400"/>
            </a:lvl5pPr>
            <a:lvl6pPr marL="2721911" indent="0">
              <a:buNone/>
              <a:defRPr sz="2400"/>
            </a:lvl6pPr>
            <a:lvl7pPr marL="3266297" indent="0">
              <a:buNone/>
              <a:defRPr sz="2400"/>
            </a:lvl7pPr>
            <a:lvl8pPr marL="3810677" indent="0">
              <a:buNone/>
              <a:defRPr sz="2400"/>
            </a:lvl8pPr>
            <a:lvl9pPr marL="4355061" indent="0">
              <a:buNone/>
              <a:defRPr sz="24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654" y="4086390"/>
            <a:ext cx="5487353" cy="612775"/>
          </a:xfrm>
        </p:spPr>
        <p:txBody>
          <a:bodyPr/>
          <a:lstStyle>
            <a:lvl1pPr marL="0" indent="0">
              <a:buNone/>
              <a:defRPr sz="1700"/>
            </a:lvl1pPr>
            <a:lvl2pPr marL="544389" indent="0">
              <a:buNone/>
              <a:defRPr sz="1500"/>
            </a:lvl2pPr>
            <a:lvl3pPr marL="1088765" indent="0">
              <a:buNone/>
              <a:defRPr sz="1200"/>
            </a:lvl3pPr>
            <a:lvl4pPr marL="1633147" indent="0">
              <a:buNone/>
              <a:defRPr sz="1100"/>
            </a:lvl4pPr>
            <a:lvl5pPr marL="2177527" indent="0">
              <a:buNone/>
              <a:defRPr sz="1100"/>
            </a:lvl5pPr>
            <a:lvl6pPr marL="2721911" indent="0">
              <a:buNone/>
              <a:defRPr sz="1100"/>
            </a:lvl6pPr>
            <a:lvl7pPr marL="3266297" indent="0">
              <a:buNone/>
              <a:defRPr sz="1100"/>
            </a:lvl7pPr>
            <a:lvl8pPr marL="3810677" indent="0">
              <a:buNone/>
              <a:defRPr sz="1100"/>
            </a:lvl8pPr>
            <a:lvl9pPr marL="4355061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31/05/2024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circl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31/05/2024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circl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30763" y="209145"/>
            <a:ext cx="2057757" cy="445501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370" y="209145"/>
            <a:ext cx="6020845" cy="445501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31/05/2024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circl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919" y="1622062"/>
            <a:ext cx="7773750" cy="1119194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838" y="2958731"/>
            <a:ext cx="6401912" cy="1334328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4521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9042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3563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8084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2605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7126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81647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6168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31/05/2024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circl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31/05/2024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circl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440" y="3355164"/>
            <a:ext cx="7773750" cy="1037006"/>
          </a:xfrm>
        </p:spPr>
        <p:txBody>
          <a:bodyPr anchor="t"/>
          <a:lstStyle>
            <a:lvl1pPr algn="l">
              <a:defRPr sz="4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440" y="2213005"/>
            <a:ext cx="7773750" cy="1142157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45211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90422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35633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80844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726055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271266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81647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361688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31/05/2024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circl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81" y="1218380"/>
            <a:ext cx="4039301" cy="344580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9098" y="1218380"/>
            <a:ext cx="4039301" cy="344580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31/05/2024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circl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367" y="1168750"/>
            <a:ext cx="4040890" cy="487078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5211" indent="0">
              <a:buNone/>
              <a:defRPr sz="2400" b="1"/>
            </a:lvl2pPr>
            <a:lvl3pPr marL="1090422" indent="0">
              <a:buNone/>
              <a:defRPr sz="2100" b="1"/>
            </a:lvl3pPr>
            <a:lvl4pPr marL="1635633" indent="0">
              <a:buNone/>
              <a:defRPr sz="1900" b="1"/>
            </a:lvl4pPr>
            <a:lvl5pPr marL="2180844" indent="0">
              <a:buNone/>
              <a:defRPr sz="1900" b="1"/>
            </a:lvl5pPr>
            <a:lvl6pPr marL="2726055" indent="0">
              <a:buNone/>
              <a:defRPr sz="1900" b="1"/>
            </a:lvl6pPr>
            <a:lvl7pPr marL="3271266" indent="0">
              <a:buNone/>
              <a:defRPr sz="1900" b="1"/>
            </a:lvl7pPr>
            <a:lvl8pPr marL="3816477" indent="0">
              <a:buNone/>
              <a:defRPr sz="1900" b="1"/>
            </a:lvl8pPr>
            <a:lvl9pPr marL="436168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367" y="1655826"/>
            <a:ext cx="4040890" cy="3008283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835" y="1168750"/>
            <a:ext cx="4042477" cy="487078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5211" indent="0">
              <a:buNone/>
              <a:defRPr sz="2400" b="1"/>
            </a:lvl2pPr>
            <a:lvl3pPr marL="1090422" indent="0">
              <a:buNone/>
              <a:defRPr sz="2100" b="1"/>
            </a:lvl3pPr>
            <a:lvl4pPr marL="1635633" indent="0">
              <a:buNone/>
              <a:defRPr sz="1900" b="1"/>
            </a:lvl4pPr>
            <a:lvl5pPr marL="2180844" indent="0">
              <a:buNone/>
              <a:defRPr sz="1900" b="1"/>
            </a:lvl5pPr>
            <a:lvl6pPr marL="2726055" indent="0">
              <a:buNone/>
              <a:defRPr sz="1900" b="1"/>
            </a:lvl6pPr>
            <a:lvl7pPr marL="3271266" indent="0">
              <a:buNone/>
              <a:defRPr sz="1900" b="1"/>
            </a:lvl7pPr>
            <a:lvl8pPr marL="3816477" indent="0">
              <a:buNone/>
              <a:defRPr sz="1900" b="1"/>
            </a:lvl8pPr>
            <a:lvl9pPr marL="436168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835" y="1655826"/>
            <a:ext cx="4042477" cy="3008283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31/05/2024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circl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31/05/2024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circl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31/05/2024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circle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373" y="207964"/>
            <a:ext cx="3008835" cy="884718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760" y="207888"/>
            <a:ext cx="5112638" cy="4456224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373" y="1092603"/>
            <a:ext cx="3008835" cy="3571506"/>
          </a:xfrm>
        </p:spPr>
        <p:txBody>
          <a:bodyPr/>
          <a:lstStyle>
            <a:lvl1pPr marL="0" indent="0">
              <a:buNone/>
              <a:defRPr sz="1700"/>
            </a:lvl1pPr>
            <a:lvl2pPr marL="545211" indent="0">
              <a:buNone/>
              <a:defRPr sz="1500"/>
            </a:lvl2pPr>
            <a:lvl3pPr marL="1090422" indent="0">
              <a:buNone/>
              <a:defRPr sz="1200"/>
            </a:lvl3pPr>
            <a:lvl4pPr marL="1635633" indent="0">
              <a:buNone/>
              <a:defRPr sz="1100"/>
            </a:lvl4pPr>
            <a:lvl5pPr marL="2180844" indent="0">
              <a:buNone/>
              <a:defRPr sz="1100"/>
            </a:lvl5pPr>
            <a:lvl6pPr marL="2726055" indent="0">
              <a:buNone/>
              <a:defRPr sz="1100"/>
            </a:lvl6pPr>
            <a:lvl7pPr marL="3271266" indent="0">
              <a:buNone/>
              <a:defRPr sz="1100"/>
            </a:lvl7pPr>
            <a:lvl8pPr marL="3816477" indent="0">
              <a:buNone/>
              <a:defRPr sz="1100"/>
            </a:lvl8pPr>
            <a:lvl9pPr marL="436168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31/05/2024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circle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633" y="3654908"/>
            <a:ext cx="5487353" cy="431482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633" y="466610"/>
            <a:ext cx="5487353" cy="3132773"/>
          </a:xfrm>
        </p:spPr>
        <p:txBody>
          <a:bodyPr/>
          <a:lstStyle>
            <a:lvl1pPr marL="0" indent="0">
              <a:buNone/>
              <a:defRPr sz="3800"/>
            </a:lvl1pPr>
            <a:lvl2pPr marL="545211" indent="0">
              <a:buNone/>
              <a:defRPr sz="3300"/>
            </a:lvl2pPr>
            <a:lvl3pPr marL="1090422" indent="0">
              <a:buNone/>
              <a:defRPr sz="2900"/>
            </a:lvl3pPr>
            <a:lvl4pPr marL="1635633" indent="0">
              <a:buNone/>
              <a:defRPr sz="2400"/>
            </a:lvl4pPr>
            <a:lvl5pPr marL="2180844" indent="0">
              <a:buNone/>
              <a:defRPr sz="2400"/>
            </a:lvl5pPr>
            <a:lvl6pPr marL="2726055" indent="0">
              <a:buNone/>
              <a:defRPr sz="2400"/>
            </a:lvl6pPr>
            <a:lvl7pPr marL="3271266" indent="0">
              <a:buNone/>
              <a:defRPr sz="2400"/>
            </a:lvl7pPr>
            <a:lvl8pPr marL="3816477" indent="0">
              <a:buNone/>
              <a:defRPr sz="2400"/>
            </a:lvl8pPr>
            <a:lvl9pPr marL="4361688" indent="0">
              <a:buNone/>
              <a:defRPr sz="24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633" y="4086385"/>
            <a:ext cx="5487353" cy="612775"/>
          </a:xfrm>
        </p:spPr>
        <p:txBody>
          <a:bodyPr/>
          <a:lstStyle>
            <a:lvl1pPr marL="0" indent="0">
              <a:buNone/>
              <a:defRPr sz="1700"/>
            </a:lvl1pPr>
            <a:lvl2pPr marL="545211" indent="0">
              <a:buNone/>
              <a:defRPr sz="1500"/>
            </a:lvl2pPr>
            <a:lvl3pPr marL="1090422" indent="0">
              <a:buNone/>
              <a:defRPr sz="1200"/>
            </a:lvl3pPr>
            <a:lvl4pPr marL="1635633" indent="0">
              <a:buNone/>
              <a:defRPr sz="1100"/>
            </a:lvl4pPr>
            <a:lvl5pPr marL="2180844" indent="0">
              <a:buNone/>
              <a:defRPr sz="1100"/>
            </a:lvl5pPr>
            <a:lvl6pPr marL="2726055" indent="0">
              <a:buNone/>
              <a:defRPr sz="1100"/>
            </a:lvl6pPr>
            <a:lvl7pPr marL="3271266" indent="0">
              <a:buNone/>
              <a:defRPr sz="1100"/>
            </a:lvl7pPr>
            <a:lvl8pPr marL="3816477" indent="0">
              <a:buNone/>
              <a:defRPr sz="1100"/>
            </a:lvl8pPr>
            <a:lvl9pPr marL="436168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31/05/2024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circle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31/05/2024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circle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30642" y="209100"/>
            <a:ext cx="2057757" cy="445501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369" y="209100"/>
            <a:ext cx="6020845" cy="445501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31/05/2024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circl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315" y="209310"/>
            <a:ext cx="8231030" cy="870216"/>
          </a:xfrm>
          <a:prstGeom prst="rect">
            <a:avLst/>
          </a:prstGeom>
        </p:spPr>
        <p:txBody>
          <a:bodyPr vert="horz" lIns="108875" tIns="54433" rIns="108875" bIns="54433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315" y="1218488"/>
            <a:ext cx="8231030" cy="3445809"/>
          </a:xfrm>
          <a:prstGeom prst="rect">
            <a:avLst/>
          </a:prstGeom>
        </p:spPr>
        <p:txBody>
          <a:bodyPr vert="horz" lIns="108875" tIns="54433" rIns="108875" bIns="54433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499" y="4839410"/>
            <a:ext cx="2133970" cy="277985"/>
          </a:xfrm>
          <a:prstGeom prst="rect">
            <a:avLst/>
          </a:prstGeom>
        </p:spPr>
        <p:txBody>
          <a:bodyPr vert="horz" lIns="108875" tIns="54433" rIns="108875" bIns="54433" rtlCol="0" anchor="ctr"/>
          <a:lstStyle>
            <a:lvl1pPr algn="l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31/05/2024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960" y="4839410"/>
            <a:ext cx="2896103" cy="277985"/>
          </a:xfrm>
          <a:prstGeom prst="rect">
            <a:avLst/>
          </a:prstGeom>
        </p:spPr>
        <p:txBody>
          <a:bodyPr vert="horz" lIns="108875" tIns="54433" rIns="108875" bIns="54433" rtlCol="0" anchor="ctr"/>
          <a:lstStyle>
            <a:lvl1pPr algn="ct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4558" y="4839410"/>
            <a:ext cx="2133970" cy="277985"/>
          </a:xfrm>
          <a:prstGeom prst="rect">
            <a:avLst/>
          </a:prstGeom>
        </p:spPr>
        <p:txBody>
          <a:bodyPr vert="horz" lIns="108875" tIns="54433" rIns="108875" bIns="54433" rtlCol="0" anchor="ctr"/>
          <a:lstStyle>
            <a:lvl1pPr algn="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med" advTm="4000">
    <p:circle/>
  </p:transition>
  <p:txStyles>
    <p:titleStyle>
      <a:lvl1pPr algn="ctr" defTabSz="1088765" rtl="0" eaLnBrk="1" latinLnBrk="0" hangingPunct="1">
        <a:spcBef>
          <a:spcPct val="0"/>
        </a:spcBef>
        <a:buNone/>
        <a:defRPr sz="5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8297" indent="-408297" algn="l" defTabSz="1088765" rtl="0" eaLnBrk="1" latinLnBrk="0" hangingPunct="1">
        <a:spcBef>
          <a:spcPct val="20000"/>
        </a:spcBef>
        <a:buFont typeface="Arial" pitchFamily="34" charset="0"/>
        <a:buChar char="•"/>
        <a:defRPr sz="3800" kern="1200">
          <a:solidFill>
            <a:schemeClr val="tx1"/>
          </a:solidFill>
          <a:latin typeface="+mn-lt"/>
          <a:ea typeface="+mn-ea"/>
          <a:cs typeface="+mn-cs"/>
        </a:defRPr>
      </a:lvl1pPr>
      <a:lvl2pPr marL="884620" indent="-340241" algn="l" defTabSz="1088765" rtl="0" eaLnBrk="1" latinLnBrk="0" hangingPunct="1">
        <a:spcBef>
          <a:spcPct val="20000"/>
        </a:spcBef>
        <a:buFont typeface="Arial" pitchFamily="34" charset="0"/>
        <a:buChar char="–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360955" indent="-272200" algn="l" defTabSz="1088765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905337" indent="-272200" algn="l" defTabSz="1088765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49720" indent="-272200" algn="l" defTabSz="1088765" rtl="0" eaLnBrk="1" latinLnBrk="0" hangingPunct="1">
        <a:spcBef>
          <a:spcPct val="20000"/>
        </a:spcBef>
        <a:buFont typeface="Arial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994113" indent="-272200" algn="l" defTabSz="1088765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38487" indent="-272200" algn="l" defTabSz="1088765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082869" indent="-272200" algn="l" defTabSz="1088765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627251" indent="-272200" algn="l" defTabSz="1088765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4389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88765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33147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77527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21911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66297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810677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55061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79" y="209172"/>
            <a:ext cx="8231030" cy="870216"/>
          </a:xfrm>
          <a:prstGeom prst="rect">
            <a:avLst/>
          </a:prstGeom>
        </p:spPr>
        <p:txBody>
          <a:bodyPr vert="horz" lIns="109042" tIns="54521" rIns="109042" bIns="54521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79" y="1218380"/>
            <a:ext cx="8231030" cy="3445809"/>
          </a:xfrm>
          <a:prstGeom prst="rect">
            <a:avLst/>
          </a:prstGeom>
        </p:spPr>
        <p:txBody>
          <a:bodyPr vert="horz" lIns="109042" tIns="54521" rIns="109042" bIns="54521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369" y="4839366"/>
            <a:ext cx="2133970" cy="277985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l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090422"/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 defTabSz="1090422"/>
              <a:t>31/05/2024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833" y="4839366"/>
            <a:ext cx="2896103" cy="277985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ct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090422"/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4428" y="4839366"/>
            <a:ext cx="2133970" cy="277985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090422"/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 defTabSz="1090422"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21" r:id="rId1"/>
    <p:sldLayoutId id="2147484022" r:id="rId2"/>
    <p:sldLayoutId id="2147484023" r:id="rId3"/>
    <p:sldLayoutId id="2147484024" r:id="rId4"/>
    <p:sldLayoutId id="2147484025" r:id="rId5"/>
    <p:sldLayoutId id="2147484026" r:id="rId6"/>
    <p:sldLayoutId id="2147484027" r:id="rId7"/>
    <p:sldLayoutId id="2147484028" r:id="rId8"/>
    <p:sldLayoutId id="2147484029" r:id="rId9"/>
    <p:sldLayoutId id="2147484030" r:id="rId10"/>
    <p:sldLayoutId id="2147484031" r:id="rId11"/>
  </p:sldLayoutIdLst>
  <p:transition spd="med" advTm="4000">
    <p:circle/>
  </p:transition>
  <p:txStyles>
    <p:titleStyle>
      <a:lvl1pPr algn="ctr" defTabSz="1090422" rtl="0" eaLnBrk="1" latinLnBrk="0" hangingPunct="1">
        <a:spcBef>
          <a:spcPct val="0"/>
        </a:spcBef>
        <a:buNone/>
        <a:defRPr sz="5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8908" indent="-408908" algn="l" defTabSz="1090422" rtl="0" eaLnBrk="1" latinLnBrk="0" hangingPunct="1">
        <a:spcBef>
          <a:spcPct val="20000"/>
        </a:spcBef>
        <a:buFont typeface="Arial" pitchFamily="34" charset="0"/>
        <a:buChar char="•"/>
        <a:defRPr sz="3800" kern="1200">
          <a:solidFill>
            <a:schemeClr val="tx1"/>
          </a:solidFill>
          <a:latin typeface="+mn-lt"/>
          <a:ea typeface="+mn-ea"/>
          <a:cs typeface="+mn-cs"/>
        </a:defRPr>
      </a:lvl1pPr>
      <a:lvl2pPr marL="885968" indent="-340757" algn="l" defTabSz="1090422" rtl="0" eaLnBrk="1" latinLnBrk="0" hangingPunct="1">
        <a:spcBef>
          <a:spcPct val="20000"/>
        </a:spcBef>
        <a:buFont typeface="Arial" pitchFamily="34" charset="0"/>
        <a:buChar char="–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363028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908239" indent="-272606" algn="l" defTabSz="1090422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53450" indent="-272606" algn="l" defTabSz="1090422" rtl="0" eaLnBrk="1" latinLnBrk="0" hangingPunct="1">
        <a:spcBef>
          <a:spcPct val="20000"/>
        </a:spcBef>
        <a:buFont typeface="Arial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998661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43872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089083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634294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5211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90422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35633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80844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26055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71266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816477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61688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image" Target="../media/image1.png"/><Relationship Id="rId7" Type="http://schemas.openxmlformats.org/officeDocument/2006/relationships/image" Target="../media/image5.jpeg"/><Relationship Id="rId2" Type="http://schemas.openxmlformats.org/officeDocument/2006/relationships/slideLayout" Target="../slideLayouts/slideLayout18.xml"/><Relationship Id="rId1" Type="http://schemas.openxmlformats.org/officeDocument/2006/relationships/audio" Target="../media/audio1.wav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10" Type="http://schemas.openxmlformats.org/officeDocument/2006/relationships/image" Target="../media/image8.png"/><Relationship Id="rId4" Type="http://schemas.openxmlformats.org/officeDocument/2006/relationships/image" Target="../media/image2.jpeg"/><Relationship Id="rId9" Type="http://schemas.openxmlformats.org/officeDocument/2006/relationships/image" Target="../media/image7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8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8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8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8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8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8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8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8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8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8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8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8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8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8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8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8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8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8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8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8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8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8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gif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5.gif"/><Relationship Id="rId5" Type="http://schemas.openxmlformats.org/officeDocument/2006/relationships/image" Target="../media/image54.png"/><Relationship Id="rId4" Type="http://schemas.openxmlformats.org/officeDocument/2006/relationships/image" Target="../media/image5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l="-34000" r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 rot="-360000">
            <a:off x="5076000" y="2462751"/>
            <a:ext cx="2935419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000" dirty="0" smtClean="0">
                <a:ln w="22225">
                  <a:solidFill>
                    <a:srgbClr val="FF0000"/>
                  </a:solidFill>
                </a:ln>
                <a:blipFill>
                  <a:blip r:embed="rId4"/>
                  <a:stretch>
                    <a:fillRect/>
                  </a:stretch>
                </a:blipFill>
                <a:latin typeface="Broadway" pitchFamily="82" charset="0"/>
              </a:rPr>
              <a:t>C</a:t>
            </a:r>
            <a:r>
              <a:rPr lang="fr-FR" sz="6000" dirty="0" smtClean="0">
                <a:ln w="22225">
                  <a:solidFill>
                    <a:srgbClr val="FF0000"/>
                  </a:solidFill>
                </a:ln>
                <a:blipFill>
                  <a:blip r:embed="rId5"/>
                  <a:stretch>
                    <a:fillRect/>
                  </a:stretch>
                </a:blipFill>
                <a:latin typeface="Broadway" pitchFamily="82" charset="0"/>
              </a:rPr>
              <a:t>o</a:t>
            </a:r>
            <a:r>
              <a:rPr lang="fr-FR" sz="6000" dirty="0" smtClean="0">
                <a:ln w="22225">
                  <a:solidFill>
                    <a:srgbClr val="FF0000"/>
                  </a:solidFill>
                </a:ln>
                <a:blipFill>
                  <a:blip r:embed="rId6"/>
                  <a:stretch>
                    <a:fillRect/>
                  </a:stretch>
                </a:blipFill>
                <a:latin typeface="Broadway" pitchFamily="82" charset="0"/>
              </a:rPr>
              <a:t>m</a:t>
            </a:r>
            <a:r>
              <a:rPr lang="fr-FR" sz="6000" dirty="0" smtClean="0">
                <a:ln w="22225">
                  <a:solidFill>
                    <a:srgbClr val="FF0000"/>
                  </a:solidFill>
                </a:ln>
                <a:blipFill>
                  <a:blip r:embed="rId7"/>
                  <a:stretch>
                    <a:fillRect/>
                  </a:stretch>
                </a:blipFill>
                <a:latin typeface="Broadway" pitchFamily="82" charset="0"/>
              </a:rPr>
              <a:t>b</a:t>
            </a:r>
            <a:r>
              <a:rPr lang="fr-FR" sz="6000" dirty="0" smtClean="0">
                <a:ln w="22225">
                  <a:solidFill>
                    <a:srgbClr val="FF0000"/>
                  </a:solidFill>
                </a:ln>
                <a:blipFill>
                  <a:blip r:embed="rId8"/>
                  <a:stretch>
                    <a:fillRect/>
                  </a:stretch>
                </a:blipFill>
                <a:latin typeface="Broadway" pitchFamily="82" charset="0"/>
              </a:rPr>
              <a:t>i</a:t>
            </a:r>
            <a:endParaRPr lang="fr-FR" dirty="0">
              <a:ln w="22225">
                <a:solidFill>
                  <a:srgbClr val="FF0000"/>
                </a:solidFill>
              </a:ln>
              <a:blipFill>
                <a:blip r:embed="rId8"/>
                <a:stretch>
                  <a:fillRect/>
                </a:stretch>
              </a:blipFill>
            </a:endParaRPr>
          </a:p>
        </p:txBody>
      </p:sp>
      <p:sp>
        <p:nvSpPr>
          <p:cNvPr id="3" name="ZoneTexte 2"/>
          <p:cNvSpPr txBox="1">
            <a:spLocks noChangeAspect="1"/>
          </p:cNvSpPr>
          <p:nvPr/>
        </p:nvSpPr>
        <p:spPr>
          <a:xfrm>
            <a:off x="0" y="4572000"/>
            <a:ext cx="9145588" cy="641431"/>
          </a:xfrm>
          <a:prstGeom prst="rect">
            <a:avLst/>
          </a:prstGeom>
          <a:noFill/>
        </p:spPr>
        <p:txBody>
          <a:bodyPr wrap="none" rtlCol="0">
            <a:prstTxWarp prst="textPlain">
              <a:avLst/>
            </a:prstTxWarp>
            <a:spAutoFit/>
          </a:bodyPr>
          <a:lstStyle/>
          <a:p>
            <a:pPr defTabSz="1090422"/>
            <a:r>
              <a:rPr lang="fr-FR" sz="6000" dirty="0" smtClean="0">
                <a:ln w="57150">
                  <a:solidFill>
                    <a:srgbClr val="C00000"/>
                  </a:solidFill>
                </a:ln>
                <a:solidFill>
                  <a:srgbClr val="FFC000"/>
                </a:solidFill>
                <a:latin typeface="Broadway" pitchFamily="82" charset="0"/>
              </a:rPr>
              <a:t> </a:t>
            </a:r>
            <a:r>
              <a:rPr lang="fr-FR" sz="6000" dirty="0" smtClean="0">
                <a:ln w="19050">
                  <a:solidFill>
                    <a:schemeClr val="tx1"/>
                  </a:solidFill>
                </a:ln>
                <a:latin typeface="Broadway" pitchFamily="82" charset="0"/>
              </a:rPr>
              <a:t>17e cox show Molsheim </a:t>
            </a:r>
            <a:endParaRPr lang="fr-FR" sz="6000" dirty="0">
              <a:ln w="19050">
                <a:solidFill>
                  <a:schemeClr val="tx1"/>
                </a:solidFill>
              </a:ln>
              <a:latin typeface="Broadway" pitchFamily="82" charset="0"/>
            </a:endParaRPr>
          </a:p>
        </p:txBody>
      </p:sp>
      <p:sp>
        <p:nvSpPr>
          <p:cNvPr id="2" name="ZoneTexte 1"/>
          <p:cNvSpPr txBox="1">
            <a:spLocks noChangeAspect="1"/>
          </p:cNvSpPr>
          <p:nvPr/>
        </p:nvSpPr>
        <p:spPr>
          <a:xfrm rot="780000">
            <a:off x="4320001" y="-27478"/>
            <a:ext cx="4487703" cy="2991280"/>
          </a:xfrm>
          <a:prstGeom prst="rect">
            <a:avLst/>
          </a:prstGeom>
          <a:noFill/>
        </p:spPr>
        <p:txBody>
          <a:bodyPr wrap="none" rtlCol="0">
            <a:prstTxWarp prst="textArchUpPour">
              <a:avLst/>
            </a:prstTxWarp>
            <a:spAutoFit/>
          </a:bodyPr>
          <a:lstStyle/>
          <a:p>
            <a:pPr defTabSz="1090422"/>
            <a:r>
              <a:rPr lang="fr-FR" sz="8800" dirty="0" smtClean="0">
                <a:ln w="76200">
                  <a:gradFill>
                    <a:gsLst>
                      <a:gs pos="0">
                        <a:srgbClr val="000082"/>
                      </a:gs>
                      <a:gs pos="30000">
                        <a:srgbClr val="66008F"/>
                      </a:gs>
                      <a:gs pos="64999">
                        <a:srgbClr val="BA0066"/>
                      </a:gs>
                      <a:gs pos="89999">
                        <a:srgbClr val="FF0000"/>
                      </a:gs>
                      <a:gs pos="100000">
                        <a:srgbClr val="FF8200"/>
                      </a:gs>
                    </a:gsLst>
                    <a:lin ang="5400000" scaled="0"/>
                  </a:gradFill>
                </a:ln>
                <a:solidFill>
                  <a:prstClr val="white"/>
                </a:solidFill>
                <a:latin typeface="Broadway" pitchFamily="82" charset="0"/>
              </a:rPr>
              <a:t>L’instant</a:t>
            </a:r>
            <a:endParaRPr lang="fr-FR" sz="8800" dirty="0">
              <a:ln w="76200">
                <a:gradFill>
                  <a:gsLst>
                    <a:gs pos="0">
                      <a:srgbClr val="000082"/>
                    </a:gs>
                    <a:gs pos="30000">
                      <a:srgbClr val="66008F"/>
                    </a:gs>
                    <a:gs pos="64999">
                      <a:srgbClr val="BA0066"/>
                    </a:gs>
                    <a:gs pos="89999">
                      <a:srgbClr val="FF0000"/>
                    </a:gs>
                    <a:gs pos="100000">
                      <a:srgbClr val="FF8200"/>
                    </a:gs>
                  </a:gsLst>
                  <a:lin ang="5400000" scaled="0"/>
                </a:gradFill>
              </a:ln>
              <a:solidFill>
                <a:prstClr val="white"/>
              </a:solidFill>
              <a:latin typeface="Broadway" pitchFamily="82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0" y="1"/>
            <a:ext cx="4356770" cy="1108141"/>
          </a:xfrm>
          <a:prstGeom prst="rect">
            <a:avLst/>
          </a:prstGeom>
        </p:spPr>
        <p:txBody>
          <a:bodyPr wrap="square" lIns="122063" tIns="61032" rIns="122063" bIns="61032">
            <a:spAutoFit/>
          </a:bodyPr>
          <a:lstStyle/>
          <a:p>
            <a:pPr defTabSz="1090422"/>
            <a:r>
              <a:rPr lang="fr-FR" sz="3200" b="1" dirty="0" smtClean="0">
                <a:latin typeface="Chiller" pitchFamily="82" charset="0"/>
              </a:rPr>
              <a:t>Pour voir la beauté du paysage,</a:t>
            </a:r>
          </a:p>
          <a:p>
            <a:pPr defTabSz="1090422"/>
            <a:r>
              <a:rPr lang="fr-FR" sz="3200" b="1" dirty="0" smtClean="0">
                <a:latin typeface="Chiller" pitchFamily="82" charset="0"/>
              </a:rPr>
              <a:t>il faut le regarder avec le cœur...</a:t>
            </a:r>
            <a:endParaRPr lang="fr-FR" sz="3200" b="1" dirty="0">
              <a:latin typeface="Chiller" pitchFamily="82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108000" y="1080000"/>
            <a:ext cx="2808277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1090422"/>
            <a:r>
              <a:rPr lang="fr-FR" sz="2400" b="1" dirty="0" smtClean="0">
                <a:ln w="1905">
                  <a:noFill/>
                </a:ln>
                <a:solidFill>
                  <a:schemeClr val="bg1"/>
                </a:solidFill>
                <a:latin typeface="Courgette" pitchFamily="2" charset="0"/>
              </a:rPr>
              <a:t>Photos  prises par différents  randonneurs</a:t>
            </a:r>
          </a:p>
          <a:p>
            <a:pPr algn="ctr" defTabSz="1090422"/>
            <a:r>
              <a:rPr lang="fr-FR" sz="2400" b="1" dirty="0" smtClean="0">
                <a:ln w="1905">
                  <a:noFill/>
                </a:ln>
                <a:solidFill>
                  <a:schemeClr val="bg1"/>
                </a:solidFill>
                <a:latin typeface="Courgette" pitchFamily="2" charset="0"/>
              </a:rPr>
              <a:t> pour  le  plaisir  du  partage</a:t>
            </a:r>
            <a:r>
              <a:rPr lang="fr-FR" sz="1800" b="1" dirty="0" smtClean="0">
                <a:ln w="1905">
                  <a:noFill/>
                </a:ln>
                <a:solidFill>
                  <a:schemeClr val="bg1"/>
                </a:solidFill>
                <a:latin typeface="Courgette" pitchFamily="2" charset="0"/>
              </a:rPr>
              <a:t>  </a:t>
            </a:r>
            <a:endParaRPr lang="fr-FR" sz="1800" b="1" dirty="0">
              <a:ln w="1905">
                <a:noFill/>
              </a:ln>
              <a:solidFill>
                <a:schemeClr val="bg1"/>
              </a:solidFill>
              <a:latin typeface="Courgette" pitchFamily="2" charset="0"/>
            </a:endParaRPr>
          </a:p>
        </p:txBody>
      </p:sp>
      <p:pic>
        <p:nvPicPr>
          <p:cNvPr id="6" name="Image 5" descr="0a000004-.gif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 rot="120000">
            <a:off x="865487" y="3312000"/>
            <a:ext cx="1764539" cy="1341801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 rot="-600000">
            <a:off x="3045658" y="2970000"/>
            <a:ext cx="582211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800" dirty="0" smtClean="0">
                <a:ln w="57150">
                  <a:solidFill>
                    <a:srgbClr val="C00000"/>
                  </a:solidFill>
                </a:ln>
                <a:solidFill>
                  <a:srgbClr val="FFC000"/>
                </a:solidFill>
                <a:latin typeface="Broadway" pitchFamily="82" charset="0"/>
              </a:rPr>
              <a:t>4</a:t>
            </a:r>
            <a:endParaRPr lang="fr-FR" sz="1800" dirty="0"/>
          </a:p>
        </p:txBody>
      </p:sp>
      <p:pic>
        <p:nvPicPr>
          <p:cNvPr id="11" name="Ehrling - Groove.wav">
            <a:hlinkClick r:id="" action="ppaction://media"/>
          </p:cNvPr>
          <p:cNvPicPr>
            <a:picLocks noRot="1" noChangeAspect="1"/>
          </p:cNvPicPr>
          <p:nvPr>
            <a:wavAudioFile r:embed="rId1" name="Ehrling - Groove.wav"/>
          </p:nvPr>
        </p:nvPicPr>
        <p:blipFill>
          <a:blip r:embed="rId10" cstate="print"/>
          <a:stretch>
            <a:fillRect/>
          </a:stretch>
        </p:blipFill>
        <p:spPr>
          <a:xfrm>
            <a:off x="4421188" y="2459038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spd="med" advTm="35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600"/>
                            </p:stCondLst>
                            <p:childTnLst>
                              <p:par>
                                <p:cTn id="16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20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3000"/>
                            </p:stCondLst>
                            <p:childTnLst>
                              <p:par>
                                <p:cTn id="24" presetID="24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6" dur="1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5500"/>
                            </p:stCondLst>
                            <p:childTnLst>
                              <p:par>
                                <p:cTn id="28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2000" tmFilter="0,0; .5, 1; 1, 1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0300"/>
                            </p:stCondLst>
                            <p:childTnLst>
                              <p:par>
                                <p:cTn id="36" presetID="8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4300"/>
                            </p:stCondLst>
                            <p:childTnLst>
                              <p:par>
                                <p:cTn id="40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2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6300"/>
                            </p:stCondLst>
                            <p:childTnLst>
                              <p:par>
                                <p:cTn id="44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6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47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  <p:bldLst>
      <p:bldP spid="9" grpId="0"/>
      <p:bldP spid="3" grpId="0"/>
      <p:bldP spid="2" grpId="0"/>
      <p:bldP spid="4" grpId="0"/>
      <p:bldP spid="5" grpId="0"/>
      <p:bldP spid="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1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circl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8000">
    <p:circl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circl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circl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circl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circl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circl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circl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circl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circl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circl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circl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circl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circl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Capture d’écran 2024-05-31 100933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92743" y="0"/>
            <a:ext cx="4760102" cy="5221288"/>
          </a:xfrm>
          <a:prstGeom prst="rect">
            <a:avLst/>
          </a:prstGeom>
        </p:spPr>
      </p:pic>
    </p:spTree>
  </p:cSld>
  <p:clrMapOvr>
    <a:masterClrMapping/>
  </p:clrMapOvr>
  <p:transition spd="med" advTm="4000">
    <p:circl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circl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circl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circl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circl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circl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circl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circl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circl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7000" r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circl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circl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circl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circl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circl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circl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circl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circl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circl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circl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circle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circle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circle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circle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circle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circle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circle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circle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circle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circle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circle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circle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circle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circle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5000" b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5064694" y="4478963"/>
            <a:ext cx="2191952" cy="768480"/>
          </a:xfrm>
          <a:prstGeom prst="rect">
            <a:avLst/>
          </a:prstGeom>
          <a:noFill/>
        </p:spPr>
        <p:txBody>
          <a:bodyPr wrap="none" lIns="120970" tIns="60484" rIns="120970" bIns="60484" rtlCol="0">
            <a:spAutoFit/>
          </a:bodyPr>
          <a:lstStyle/>
          <a:p>
            <a:r>
              <a:rPr lang="fr-FR" sz="4200" b="1" dirty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Création</a:t>
            </a:r>
          </a:p>
        </p:txBody>
      </p:sp>
      <p:sp>
        <p:nvSpPr>
          <p:cNvPr id="4" name="Étoile à 12 branches 3"/>
          <p:cNvSpPr>
            <a:spLocks noChangeAspect="1"/>
          </p:cNvSpPr>
          <p:nvPr/>
        </p:nvSpPr>
        <p:spPr>
          <a:xfrm>
            <a:off x="5792154" y="439653"/>
            <a:ext cx="1235473" cy="604523"/>
          </a:xfrm>
          <a:prstGeom prst="star12">
            <a:avLst>
              <a:gd name="adj" fmla="val 3916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70" tIns="60484" rIns="120970" bIns="60484" rtlCol="0" anchor="ctr"/>
          <a:lstStyle/>
          <a:p>
            <a:pPr algn="ctr"/>
            <a:r>
              <a:rPr lang="fr-FR" sz="1500" dirty="0" smtClean="0">
                <a:solidFill>
                  <a:srgbClr val="FF0000"/>
                </a:solidFill>
                <a:latin typeface="Rockwell" pitchFamily="18" charset="0"/>
              </a:rPr>
              <a:t>2103</a:t>
            </a:r>
            <a:endParaRPr lang="fr-FR" sz="15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10" name="ZoneTexte 9"/>
          <p:cNvSpPr txBox="1"/>
          <p:nvPr/>
        </p:nvSpPr>
        <p:spPr>
          <a:xfrm>
            <a:off x="64174" y="2802787"/>
            <a:ext cx="3500508" cy="1414811"/>
          </a:xfrm>
          <a:prstGeom prst="rect">
            <a:avLst/>
          </a:prstGeom>
          <a:noFill/>
        </p:spPr>
        <p:txBody>
          <a:bodyPr wrap="square" lIns="120970" tIns="60484" rIns="120970" bIns="60484" rtlCol="0">
            <a:spAutoFit/>
          </a:bodyPr>
          <a:lstStyle/>
          <a:p>
            <a:pPr algn="ctr"/>
            <a:r>
              <a:rPr lang="en-US" sz="4200" b="1" dirty="0" smtClean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Ehrling </a:t>
            </a:r>
          </a:p>
          <a:p>
            <a:pPr algn="ctr"/>
            <a:r>
              <a:rPr lang="en-US" sz="4200" b="1" dirty="0" smtClean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 Groove</a:t>
            </a:r>
            <a:endParaRPr lang="fr-FR" sz="4200" b="1" dirty="0">
              <a:ln w="19050">
                <a:solidFill>
                  <a:srgbClr val="F79646">
                    <a:lumMod val="50000"/>
                  </a:srgbClr>
                </a:solidFill>
              </a:ln>
              <a:solidFill>
                <a:prstClr val="white"/>
              </a:solidFill>
              <a:latin typeface="Franklin Gothic Medium" pitchFamily="34" charset="0"/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7075768" y="2025033"/>
            <a:ext cx="2051336" cy="768480"/>
          </a:xfrm>
          <a:prstGeom prst="rect">
            <a:avLst/>
          </a:prstGeom>
          <a:noFill/>
        </p:spPr>
        <p:txBody>
          <a:bodyPr wrap="none" lIns="120970" tIns="60484" rIns="120970" bIns="60484" rtlCol="0">
            <a:spAutoFit/>
          </a:bodyPr>
          <a:lstStyle/>
          <a:p>
            <a:r>
              <a:rPr lang="fr-FR" sz="4200" b="1" dirty="0" smtClean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Internet</a:t>
            </a:r>
            <a:endParaRPr lang="fr-FR" sz="4800" b="1" dirty="0" smtClean="0">
              <a:ln w="19050">
                <a:solidFill>
                  <a:srgbClr val="F79646">
                    <a:lumMod val="50000"/>
                  </a:srgbClr>
                </a:solidFill>
              </a:ln>
              <a:solidFill>
                <a:prstClr val="white"/>
              </a:solidFill>
              <a:latin typeface="Franklin Gothic Medium" pitchFamily="34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7396723" y="512180"/>
            <a:ext cx="1129160" cy="352982"/>
          </a:xfrm>
          <a:prstGeom prst="rect">
            <a:avLst/>
          </a:prstGeom>
          <a:noFill/>
        </p:spPr>
        <p:txBody>
          <a:bodyPr wrap="none" lIns="120970" tIns="60484" rIns="120970" bIns="60484" rtlCol="0">
            <a:spAutoFit/>
          </a:bodyPr>
          <a:lstStyle/>
          <a:p>
            <a:r>
              <a:rPr lang="fr-FR" sz="1500" b="1" dirty="0" smtClean="0">
                <a:solidFill>
                  <a:srgbClr val="FF0000"/>
                </a:solidFill>
              </a:rPr>
              <a:t>31.05.2024</a:t>
            </a:r>
            <a:endParaRPr lang="fr-FR" sz="1500" b="1" dirty="0">
              <a:solidFill>
                <a:srgbClr val="FF0000"/>
              </a:solidFill>
            </a:endParaRPr>
          </a:p>
        </p:txBody>
      </p:sp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64000" y="4437296"/>
            <a:ext cx="1584450" cy="675027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2" name="Image 11" descr="p1camera-1298800_960_720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300000" flipH="1">
            <a:off x="2887863" y="1512683"/>
            <a:ext cx="2468054" cy="1219905"/>
          </a:xfrm>
          <a:prstGeom prst="rect">
            <a:avLst/>
          </a:prstGeom>
        </p:spPr>
      </p:pic>
      <p:pic>
        <p:nvPicPr>
          <p:cNvPr id="14" name="Image 13" descr="2446956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48772" y="192349"/>
            <a:ext cx="802119" cy="609952"/>
          </a:xfrm>
          <a:prstGeom prst="rect">
            <a:avLst/>
          </a:prstGeom>
        </p:spPr>
      </p:pic>
      <p:pic>
        <p:nvPicPr>
          <p:cNvPr id="17" name="Image 16" descr="0e000003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5148858" y="2322612"/>
            <a:ext cx="2203449" cy="1800000"/>
          </a:xfrm>
          <a:prstGeom prst="rect">
            <a:avLst/>
          </a:prstGeom>
        </p:spPr>
      </p:pic>
    </p:spTree>
  </p:cSld>
  <p:clrMapOvr>
    <a:masterClrMapping/>
  </p:clrMapOvr>
  <p:transition spd="med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0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532  0.007 -0.04931  0.015 -0.04931  C 0.024 -0.04931  0.027 -0.02532  0.03 0  C 0.034 0.02799  0.037 0.05597  0.047 0.05597  C 0.056 0.05597  0.059 0.02799  0.063 0  C 0.065 -0.02532  0.069 -0.04931  0.078 -0.04931  C 0.086 -0.04931  0.09 -0.02532  0.093 0  C 0.096 0.02799  0.1 0.05597  0.109 0.05597  C 0.118 0.05597  0.125 0  0.125 0  C 0.128 -0.02532  0.131 -0.04931  0.14 -0.04931  C 0.149 -0.04931  0.152 -0.02532  0.155 0  C 0.159 0.02799  0.162 0.05597  0.172 0.05597  C 0.181 0.05597  0.184 0.02799  0.187 0  C 0.191 -0.02532  0.194 -0.04931  0.203 -0.04931  C 0.211 -0.04931  0.215 -0.02532  0.218 0  C 0.221 0.02799  0.225 0.05597  0.234 0.05597  C 0.243 0.05597  0.246 0.02799  0.25 0  E" pathEditMode="fixed" ptsTypes="">
                                      <p:cBhvr>
                                        <p:cTn id="10" dur="1000" spd="-10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500"/>
                            </p:stCondLst>
                            <p:childTnLst>
                              <p:par>
                                <p:cTn id="12" presetID="24" presetClass="entr" presetSubtype="0" fill="hold" grpId="1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4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500"/>
                            </p:stCondLst>
                            <p:childTnLst>
                              <p:par>
                                <p:cTn id="16" presetID="40" presetClass="path" presetSubtype="0" accel="50000" decel="5000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532  0.007 -0.04931  0.015 -0.04931  C 0.024 -0.04931  0.027 -0.02532  0.03 0  C 0.034 0.02799  0.037 0.05597  0.047 0.05597  C 0.056 0.05597  0.059 0.02799  0.063 0  C 0.065 -0.02532  0.069 -0.04931  0.078 -0.04931  C 0.086 -0.04931  0.09 -0.02532  0.093 0  C 0.096 0.02799  0.1 0.05597  0.109 0.05597  C 0.118 0.05597  0.125 0  0.125 0  C 0.128 -0.02532  0.131 -0.04931  0.14 -0.04931  C 0.149 -0.04931  0.152 -0.02532  0.155 0  C 0.159 0.02799  0.162 0.05597  0.172 0.05597  C 0.181 0.05597  0.184 0.02799  0.187 0  C 0.191 -0.02532  0.194 -0.04931  0.203 -0.04931  C 0.211 -0.04931  0.215 -0.02532  0.218 0  C 0.221 0.02799  0.225 0.05597  0.234 0.05597  C 0.243 0.05597  0.246 0.02799  0.25 0  E" pathEditMode="fixed" ptsTypes="">
                                      <p:cBhvr>
                                        <p:cTn id="17" dur="1000" spd="-10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7000"/>
                            </p:stCondLst>
                            <p:childTnLst>
                              <p:par>
                                <p:cTn id="19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1" dur="1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9000"/>
                            </p:stCondLst>
                            <p:childTnLst>
                              <p:par>
                                <p:cTn id="23" presetID="40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3328  0.007 -0.06482  0.015 -0.06482  C 0.024 -0.06482  0.027 -0.03328  0.03 0  C 0.034 0.03679  0.037 0.07358  0.047 0.07358  C 0.056 0.07358  0.059 0.03679  0.063 0  C 0.065 -0.03328  0.069 -0.06482  0.078 -0.06482  C 0.086 -0.06482  0.09 -0.03328  0.093 0  C 0.096 0.03679  0.1 0.07358  0.109 0.07358  C 0.118 0.07358  0.125 0  0.125 0  C 0.128 -0.03328  0.131 -0.06482  0.14 -0.06482  C 0.149 -0.06482  0.152 -0.03328  0.155 0  C 0.159 0.03679  0.162 0.07358  0.172 0.07358  C 0.181 0.07358  0.184 0.03679  0.187 0  C 0.191 -0.03328  0.194 -0.06482  0.203 -0.06482  C 0.211 -0.06482  0.215 -0.03328  0.218 0  C 0.221 0.03679  0.225 0.07358  0.234 0.07358  C 0.243 0.07358  0.246 0.03679  0.25 0  E" pathEditMode="fixed" ptsTypes="">
                                      <p:cBhvr>
                                        <p:cTn id="24" dur="1000" spd="-100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500"/>
                            </p:stCondLst>
                            <p:childTnLst>
                              <p:par>
                                <p:cTn id="26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8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2500"/>
                            </p:stCondLst>
                            <p:childTnLst>
                              <p:par>
                                <p:cTn id="30" presetID="40" presetClass="path" presetSubtype="0" accel="50000" decel="5000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.01198 1.55765E-6 C 0.01546 -0.02525 0.02049 -0.04927 0.03021 -0.04927 C 0.04132 -0.04927 0.0448 -0.02525 0.04879 1.55765E-6 C 0.05365 0.02767 0.0573 0.05565 0.06962 0.05565 C 0.08073 0.05565 0.08421 0.02767 0.08924 1.55765E-6 C 0.09167 -0.02525 0.09671 -0.04927 0.10764 -0.04927 C 0.11771 -0.04927 0.1224 -0.02525 0.12622 1.55765E-6 C 0.12986 0.02767 0.13473 0.05565 0.14584 0.05565 C 0.15695 0.05565 0.16546 1.55765E-6 0.16546 0.0003 C 0.16893 -0.02525 0.17292 -0.04927 0.18403 -0.04927 C 0.19497 -0.04927 0.19827 -0.02525 0.20243 1.55765E-6 C 0.20695 0.02767 0.21094 0.05565 0.22309 0.05565 C 0.23438 0.05565 0.23785 0.02767 0.24167 1.55765E-6 C 0.24636 -0.02525 0.25035 -0.04927 0.26129 -0.04927 C 0.27101 -0.04927 0.2757 -0.02525 0.27969 1.55765E-6 C 0.28316 0.02767 0.28837 0.05565 0.29931 0.05565 C 0.31007 0.05565 0.31389 0.02767 0.3191 1.55765E-6 " pathEditMode="fixed" rAng="0" ptsTypes="fffffffffffffffff">
                                      <p:cBhvr>
                                        <p:cTn id="31" dur="1000" spd="-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3" y="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4000"/>
                            </p:stCondLst>
                            <p:childTnLst>
                              <p:par>
                                <p:cTn id="33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6000"/>
                            </p:stCondLst>
                            <p:childTnLst>
                              <p:par>
                                <p:cTn id="37" presetID="40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4.72222E-6 -5.52076E-7 C 0.00295 -0.02528 0.00694 -0.04941 0.01493 -0.04941 C 0.02395 -0.04941 0.02708 -0.02528 0.03003 -5.52076E-7 C 0.03402 0.02807 0.03697 0.0559 0.04704 0.0559 C 0.05607 0.0559 0.05902 0.02807 0.06302 -5.52076E-7 C 0.06493 -0.02528 0.06892 -0.04941 0.07795 -0.04941 C 0.08593 -0.04941 0.08993 -0.02528 0.09305 -5.52076E-7 C 0.096 0.02807 0.1 0.0559 0.10902 0.0559 C 0.11805 0.0559 0.125 -5.52076E-7 0.125 0.00023 C 0.12795 -0.02528 0.13107 -0.04941 0.13993 -0.04941 C 0.14895 -0.04941 0.15208 -0.02528 0.15503 -5.52076E-7 C 0.15902 0.02807 0.16197 0.0559 0.17204 0.0559 C 0.18107 0.0559 0.18402 0.02807 0.18697 -5.52076E-7 C 0.19097 -0.02528 0.19392 -0.04941 0.20295 -0.04941 C 0.21093 -0.04941 0.21493 -0.02528 0.21805 -5.52076E-7 C 0.221 0.02807 0.225 0.0559 0.23402 0.0559 C 0.24305 0.0559 0.246 0.02807 0.25 -5.52076E-7 " pathEditMode="fixed" rAng="0" ptsTypes="fffffffffffffffff">
                                      <p:cBhvr>
                                        <p:cTn id="38" dur="1000" spd="-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" y="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7500"/>
                            </p:stCondLst>
                            <p:childTnLst>
                              <p:par>
                                <p:cTn id="40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2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9500"/>
                            </p:stCondLst>
                            <p:childTnLst>
                              <p:par>
                                <p:cTn id="44" presetID="40" presetClass="path" presetSubtype="0" accel="50000" decel="5000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0.01545 -0.02297 C -0.0125 -0.04825 -0.00851 -0.07238 -0.00052 -0.07238 C 0.00851 -0.07238 0.01163 -0.04825 0.01459 -0.02297 C 0.01858 0.0051 0.02153 0.03294 0.0316 0.03294 C 0.04063 0.03294 0.04358 0.0051 0.04757 -0.02297 C 0.04948 -0.04825 0.05347 -0.07238 0.0625 -0.07238 C 0.07049 -0.07238 0.07448 -0.04825 0.07761 -0.02297 C 0.08056 0.0051 0.08455 0.03294 0.09358 0.03294 C 0.10261 0.03294 0.10955 -0.02297 0.10955 -0.02274 C 0.1125 -0.04825 0.11563 -0.07238 0.12448 -0.07238 C 0.13351 -0.07238 0.13663 -0.04825 0.13959 -0.02297 C 0.14358 0.0051 0.14653 0.03294 0.1566 0.03294 C 0.16563 0.03294 0.16858 0.0051 0.17153 -0.02297 C 0.17552 -0.04825 0.17847 -0.07238 0.1875 -0.07238 C 0.19549 -0.07238 0.19948 -0.04825 0.20261 -0.02297 C 0.20556 0.0051 0.20955 0.03294 0.21858 0.03294 C 0.22761 0.03294 0.23056 0.0051 0.23455 -0.02297 " pathEditMode="fixed" rAng="0" ptsTypes="fffffffffffffffff">
                                      <p:cBhvr>
                                        <p:cTn id="45" dur="1000" spd="-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" y="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1000"/>
                            </p:stCondLst>
                            <p:childTnLst>
                              <p:par>
                                <p:cTn id="47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9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23000"/>
                            </p:stCondLst>
                            <p:childTnLst>
                              <p:par>
                                <p:cTn id="51" presetID="40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532  0.007 -0.04931  0.015 -0.04931  C 0.024 -0.04931  0.027 -0.02532  0.03 0  C 0.034 0.02799  0.037 0.05597  0.047 0.05597  C 0.056 0.05597  0.059 0.02799  0.063 0  C 0.065 -0.02532  0.069 -0.04931  0.078 -0.04931  C 0.086 -0.04931  0.09 -0.02532  0.093 0  C 0.096 0.02799  0.1 0.05597  0.109 0.05597  C 0.118 0.05597  0.125 0  0.125 0  C 0.128 -0.02532  0.131 -0.04931  0.14 -0.04931  C 0.149 -0.04931  0.152 -0.02532  0.155 0  C 0.159 0.02799  0.162 0.05597  0.172 0.05597  C 0.181 0.05597  0.184 0.02799  0.187 0  C 0.191 -0.02532  0.194 -0.04931  0.203 -0.04931  C 0.211 -0.04931  0.215 -0.02532  0.218 0  C 0.221 0.02799  0.225 0.05597  0.234 0.05597  C 0.243 0.05597  0.246 0.02799  0.25 0  E" pathEditMode="fixed" ptsTypes="">
                                      <p:cBhvr>
                                        <p:cTn id="52" dur="1000" spd="-100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24500"/>
                            </p:stCondLst>
                            <p:childTnLst>
                              <p:par>
                                <p:cTn id="54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6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26500"/>
                            </p:stCondLst>
                            <p:childTnLst>
                              <p:par>
                                <p:cTn id="58" presetID="40" presetClass="path" presetSubtype="0" accel="50000" decel="5000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0.00464 -0.00348 C -0.00155 -0.02877 0.00247 -0.05267 0.01051 -0.05267 C 0.01947 -0.05267 0.02241 -0.02877 0.0255 -0.00348 C 0.02936 0.02459 0.03245 0.05243 0.0425 0.05243 C 0.05147 0.05243 0.0544 0.02459 0.05842 -0.00348 C 0.06043 -0.02877 0.06445 -0.05267 0.07341 -0.05267 C 0.08145 -0.05267 0.08547 -0.02877 0.08841 -0.00348 C 0.09134 0.02459 0.09536 0.05243 0.10448 0.05243 C 0.11344 0.05243 0.1204 -0.00348 0.1204 -0.00325 C 0.12334 -0.02877 0.12643 -0.05267 0.13539 -0.05267 C 0.14436 -0.05267 0.14745 -0.02877 0.15038 -0.00348 C 0.1544 0.02459 0.15734 0.05243 0.16739 0.05243 C 0.17635 0.05243 0.17944 0.02459 0.18238 -0.00348 C 0.1864 -0.02877 0.18933 -0.05267 0.19845 -0.05267 C 0.20633 -0.05267 0.21035 -0.02877 0.21344 -0.00348 C 0.21638 0.02459 0.2204 0.05243 0.22936 0.05243 C 0.23833 0.05243 0.24142 0.02459 0.24544 -0.00348 " pathEditMode="fixed" rAng="0" ptsTypes="fffffffffffffffff">
                                      <p:cBhvr>
                                        <p:cTn id="59" dur="1000" spd="-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" y="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28000"/>
                            </p:stCondLst>
                            <p:childTnLst>
                              <p:par>
                                <p:cTn id="61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63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30000"/>
                            </p:stCondLst>
                            <p:childTnLst>
                              <p:par>
                                <p:cTn id="65" presetID="40" presetClass="path" presetSubtype="0" accel="50000" decel="5000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3.88889E-6 4.47216E-6 C 0.00295 -0.02529 0.00695 -0.04941 0.01493 -0.04941 C 0.02396 -0.04941 0.02691 -0.02529 0.03004 4.47216E-6 C 0.03403 0.02807 0.03698 0.0559 0.04705 0.0559 C 0.05608 0.0559 0.05903 0.02807 0.06302 4.47216E-6 C 0.06493 -0.02529 0.06893 -0.04941 0.07795 -0.04941 C 0.08594 -0.04941 0.08993 -0.02529 0.09306 4.47216E-6 C 0.09601 0.02807 0.1 0.0559 0.10903 0.0559 C 0.11806 0.0559 0.125 4.47216E-6 0.125 0.00023 C 0.12795 -0.02529 0.13108 -0.04941 0.13993 -0.04941 C 0.14896 -0.04941 0.15191 -0.02529 0.15504 4.47216E-6 C 0.15903 0.02807 0.16198 0.0559 0.17205 0.0559 C 0.18108 0.0559 0.18403 0.02807 0.18698 4.47216E-6 C 0.19098 -0.02529 0.19393 -0.04941 0.20295 -0.04941 C 0.21094 -0.04941 0.21493 -0.02529 0.21806 4.47216E-6 C 0.22101 0.02807 0.225 0.0559 0.23403 0.0559 C 0.24306 0.0559 0.24601 0.02807 0.25 4.47216E-6 " pathEditMode="fixed" rAng="0" ptsTypes="fffffffffffffffff">
                                      <p:cBhvr>
                                        <p:cTn id="66" dur="1000" spd="-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" y="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  <p:bldP spid="4" grpId="0" animBg="1"/>
      <p:bldP spid="4" grpId="1" animBg="1"/>
      <p:bldP spid="10" grpId="0"/>
      <p:bldP spid="10" grpId="1"/>
      <p:bldP spid="11" grpId="0"/>
      <p:bldP spid="11" grpId="1"/>
      <p:bldP spid="5" grpId="0"/>
      <p:bldP spid="5" grpId="1"/>
    </p:bldLst>
  </p:timing>
</p:sld>
</file>

<file path=ppt/theme/theme1.xml><?xml version="1.0" encoding="utf-8"?>
<a:theme xmlns:a="http://schemas.openxmlformats.org/drawingml/2006/main" name="1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3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1284</TotalTime>
  <Words>41</Words>
  <Application>Microsoft Office PowerPoint</Application>
  <PresentationFormat>Personnalisé</PresentationFormat>
  <Paragraphs>14</Paragraphs>
  <Slides>49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2</vt:i4>
      </vt:variant>
      <vt:variant>
        <vt:lpstr>Titres des diapositives</vt:lpstr>
      </vt:variant>
      <vt:variant>
        <vt:i4>49</vt:i4>
      </vt:variant>
    </vt:vector>
  </HeadingPairs>
  <TitlesOfParts>
    <vt:vector size="51" baseType="lpstr">
      <vt:lpstr>1_Thème Office</vt:lpstr>
      <vt:lpstr>3_Thème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  <vt:lpstr>Diapositive 44</vt:lpstr>
      <vt:lpstr>Diapositive 45</vt:lpstr>
      <vt:lpstr>Diapositive 46</vt:lpstr>
      <vt:lpstr>Diapositive 47</vt:lpstr>
      <vt:lpstr>Diapositive 48</vt:lpstr>
      <vt:lpstr>Diapositive 49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</dc:creator>
  <cp:lastModifiedBy>Roland</cp:lastModifiedBy>
  <cp:revision>220</cp:revision>
  <dcterms:created xsi:type="dcterms:W3CDTF">2020-05-12T17:47:43Z</dcterms:created>
  <dcterms:modified xsi:type="dcterms:W3CDTF">2024-05-31T19:44:48Z</dcterms:modified>
</cp:coreProperties>
</file>