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22" r:id="rId3"/>
    <p:sldId id="423" r:id="rId4"/>
    <p:sldId id="424" r:id="rId5"/>
    <p:sldId id="425" r:id="rId6"/>
    <p:sldId id="426" r:id="rId7"/>
    <p:sldId id="427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35" r:id="rId16"/>
    <p:sldId id="439" r:id="rId17"/>
    <p:sldId id="436" r:id="rId18"/>
    <p:sldId id="437" r:id="rId19"/>
    <p:sldId id="438" r:id="rId20"/>
    <p:sldId id="440" r:id="rId21"/>
    <p:sldId id="441" r:id="rId22"/>
    <p:sldId id="442" r:id="rId23"/>
    <p:sldId id="443" r:id="rId24"/>
    <p:sldId id="444" r:id="rId25"/>
    <p:sldId id="445" r:id="rId26"/>
    <p:sldId id="446" r:id="rId27"/>
    <p:sldId id="447" r:id="rId28"/>
    <p:sldId id="448" r:id="rId29"/>
    <p:sldId id="449" r:id="rId30"/>
    <p:sldId id="450" r:id="rId31"/>
    <p:sldId id="451" r:id="rId32"/>
    <p:sldId id="452" r:id="rId33"/>
    <p:sldId id="454" r:id="rId34"/>
    <p:sldId id="453" r:id="rId35"/>
    <p:sldId id="455" r:id="rId36"/>
    <p:sldId id="456" r:id="rId37"/>
    <p:sldId id="457" r:id="rId38"/>
    <p:sldId id="458" r:id="rId39"/>
    <p:sldId id="459" r:id="rId40"/>
    <p:sldId id="460" r:id="rId41"/>
    <p:sldId id="461" r:id="rId42"/>
    <p:sldId id="462" r:id="rId43"/>
    <p:sldId id="463" r:id="rId44"/>
    <p:sldId id="464" r:id="rId45"/>
    <p:sldId id="465" r:id="rId46"/>
    <p:sldId id="471" r:id="rId47"/>
    <p:sldId id="466" r:id="rId48"/>
    <p:sldId id="467" r:id="rId49"/>
    <p:sldId id="468" r:id="rId50"/>
    <p:sldId id="469" r:id="rId51"/>
    <p:sldId id="470" r:id="rId52"/>
    <p:sldId id="472" r:id="rId53"/>
    <p:sldId id="413" r:id="rId54"/>
  </p:sldIdLst>
  <p:sldSz cx="9145588" cy="522128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fb+1XL7+/zKAO177glFcQ==" hashData="+W2dC10RAZ5wPDzZUjEuCPp/i0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32" y="-90"/>
      </p:cViewPr>
      <p:guideLst>
        <p:guide orient="horz" pos="164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622198"/>
            <a:ext cx="7773750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2958731"/>
            <a:ext cx="6401913" cy="13343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3355210"/>
            <a:ext cx="7773750" cy="10370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213009"/>
            <a:ext cx="7773750" cy="11421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218488"/>
            <a:ext cx="4039302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218488"/>
            <a:ext cx="4039302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8" y="1168756"/>
            <a:ext cx="4040891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8" y="1655829"/>
            <a:ext cx="4040891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168756"/>
            <a:ext cx="4042478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1655829"/>
            <a:ext cx="4042478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08100"/>
            <a:ext cx="3008834" cy="8847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07933"/>
            <a:ext cx="5112638" cy="445622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092603"/>
            <a:ext cx="3008834" cy="3571506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4" y="3654956"/>
            <a:ext cx="5487353" cy="43148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4" y="466761"/>
            <a:ext cx="5487353" cy="313277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4" y="4086390"/>
            <a:ext cx="5487353" cy="612775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3" y="209145"/>
            <a:ext cx="2057757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70" y="209145"/>
            <a:ext cx="6020845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1622062"/>
            <a:ext cx="7773750" cy="111919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2958731"/>
            <a:ext cx="6401912" cy="13343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3355164"/>
            <a:ext cx="7773750" cy="10370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213005"/>
            <a:ext cx="7773750" cy="114215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218380"/>
            <a:ext cx="4039301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8" y="1218380"/>
            <a:ext cx="4039301" cy="344580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168750"/>
            <a:ext cx="4040890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1655826"/>
            <a:ext cx="4040890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5" y="1168750"/>
            <a:ext cx="4042477" cy="487078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5" y="1655826"/>
            <a:ext cx="4042477" cy="300828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3" y="207964"/>
            <a:ext cx="3008835" cy="88471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07888"/>
            <a:ext cx="5112638" cy="4456224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3" y="1092603"/>
            <a:ext cx="3008835" cy="3571506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3" y="3654908"/>
            <a:ext cx="5487353" cy="43148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3" y="466610"/>
            <a:ext cx="5487353" cy="313277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3" y="4086385"/>
            <a:ext cx="5487353" cy="61277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2" y="209100"/>
            <a:ext cx="2057757" cy="445501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9" y="209100"/>
            <a:ext cx="6020845" cy="445501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09310"/>
            <a:ext cx="8231030" cy="870216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218488"/>
            <a:ext cx="8231030" cy="344580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4839410"/>
            <a:ext cx="2133970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60" y="4839410"/>
            <a:ext cx="2896103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4839410"/>
            <a:ext cx="2133970" cy="27798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09172"/>
            <a:ext cx="8231030" cy="870216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218380"/>
            <a:ext cx="8231030" cy="344580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9" y="4839366"/>
            <a:ext cx="2133970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31/05/2024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3" y="4839366"/>
            <a:ext cx="2896103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8" y="4839366"/>
            <a:ext cx="2133970" cy="27798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gif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4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-360000">
            <a:off x="3816000" y="2462751"/>
            <a:ext cx="476604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C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o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c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c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i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n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e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l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l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11"/>
                  <a:stretch>
                    <a:fillRect/>
                  </a:stretch>
                </a:blipFill>
                <a:latin typeface="Broadway" pitchFamily="82" charset="0"/>
              </a:rPr>
              <a:t>e</a:t>
            </a:r>
            <a:r>
              <a:rPr lang="fr-FR" sz="6000" dirty="0" smtClean="0">
                <a:ln w="22225">
                  <a:solidFill>
                    <a:srgbClr val="FF0000"/>
                  </a:solidFill>
                </a:ln>
                <a:blipFill>
                  <a:blip r:embed="rId12"/>
                  <a:stretch>
                    <a:fillRect/>
                  </a:stretch>
                </a:blipFill>
                <a:latin typeface="Broadway" pitchFamily="82" charset="0"/>
              </a:rPr>
              <a:t>s</a:t>
            </a:r>
            <a:endParaRPr lang="fr-FR" dirty="0">
              <a:ln w="22225">
                <a:solidFill>
                  <a:srgbClr val="FF0000"/>
                </a:solidFill>
              </a:ln>
              <a:blipFill>
                <a:blip r:embed="rId12"/>
                <a:stretch>
                  <a:fillRect/>
                </a:stretch>
              </a:blip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4572000"/>
            <a:ext cx="9145588" cy="6414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chemeClr val="tx1"/>
                  </a:solidFill>
                </a:ln>
                <a:latin typeface="Broadway" pitchFamily="82" charset="0"/>
              </a:rPr>
              <a:t>17e cox show Molsheim </a:t>
            </a:r>
            <a:endParaRPr lang="fr-FR" sz="6000" dirty="0">
              <a:ln w="19050">
                <a:solidFill>
                  <a:schemeClr val="tx1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4320001" y="-27478"/>
            <a:ext cx="4487703" cy="299128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4356770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defTabSz="1090422"/>
            <a:r>
              <a:rPr lang="fr-FR" sz="3200" b="1" dirty="0" smtClean="0">
                <a:latin typeface="Chiller" pitchFamily="82" charset="0"/>
              </a:rPr>
              <a:t>Pour voir la beauté du paysage,</a:t>
            </a:r>
          </a:p>
          <a:p>
            <a:pPr defTabSz="1090422"/>
            <a:r>
              <a:rPr lang="fr-FR" sz="3200" b="1" dirty="0" smtClean="0">
                <a:latin typeface="Chiller" pitchFamily="82" charset="0"/>
              </a:rPr>
              <a:t>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1080000"/>
            <a:ext cx="2808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20000">
            <a:off x="865487" y="3312000"/>
            <a:ext cx="1764539" cy="13418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600000">
            <a:off x="3045658" y="2970000"/>
            <a:ext cx="582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3</a:t>
            </a:r>
            <a:endParaRPr lang="fr-FR" sz="1800" dirty="0"/>
          </a:p>
        </p:txBody>
      </p:sp>
      <p:pic>
        <p:nvPicPr>
          <p:cNvPr id="10" name="Dizaro_-_Flashback.wav">
            <a:hlinkClick r:id="" action="ppaction://media"/>
          </p:cNvPr>
          <p:cNvPicPr>
            <a:picLocks noRot="1" noChangeAspect="1"/>
          </p:cNvPicPr>
          <p:nvPr>
            <a:wavAudioFile r:embed="rId1" name="Dizaro_-_Flashback.wav"/>
          </p:nvPr>
        </p:nvPicPr>
        <p:blipFill>
          <a:blip r:embed="rId14" cstate="print"/>
          <a:stretch>
            <a:fillRect/>
          </a:stretch>
        </p:blipFill>
        <p:spPr>
          <a:xfrm>
            <a:off x="4421188" y="245903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1502_3672578672956336_2380189903913049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7251789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58075_3672579706289566_5979713508485954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000" y="0"/>
            <a:ext cx="2936975" cy="5221288"/>
          </a:xfrm>
          <a:prstGeom prst="rect">
            <a:avLst/>
          </a:prstGeom>
        </p:spPr>
      </p:pic>
      <p:pic>
        <p:nvPicPr>
          <p:cNvPr id="3" name="Image 2" descr="444895396_3672603522953851_63844683618996539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00" y="0"/>
            <a:ext cx="2936250" cy="522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83320_3672578692956334_2235144039080074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0"/>
            <a:ext cx="7108085" cy="522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46975_3672579942956209_8137008653597842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6000" y="0"/>
            <a:ext cx="6178524" cy="522128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4694" y="4478963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4" y="439653"/>
            <a:ext cx="1235473" cy="604523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4" y="2802787"/>
            <a:ext cx="3716532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Dizaro</a:t>
            </a:r>
            <a:endParaRPr lang="en-US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Flashback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025033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512180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31.05.2024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4437296"/>
            <a:ext cx="1584450" cy="6750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3" y="1512683"/>
            <a:ext cx="2468054" cy="1219905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772" y="192349"/>
            <a:ext cx="802119" cy="609952"/>
          </a:xfrm>
          <a:prstGeom prst="rect">
            <a:avLst/>
          </a:prstGeom>
        </p:spPr>
      </p:pic>
      <p:pic>
        <p:nvPicPr>
          <p:cNvPr id="13" name="Image 12" descr="0h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866" y="2322612"/>
            <a:ext cx="189632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3328  0.007 -0.06482  0.015 -0.06482  C 0.024 -0.06482  0.027 -0.03328  0.03 0  C 0.034 0.03679  0.037 0.07358  0.047 0.07358  C 0.056 0.07358  0.059 0.03679  0.063 0  C 0.065 -0.03328  0.069 -0.06482  0.078 -0.06482  C 0.086 -0.06482  0.09 -0.03328  0.093 0  C 0.096 0.03679  0.1 0.07358  0.109 0.07358  C 0.118 0.07358  0.125 0  0.125 0  C 0.128 -0.03328  0.131 -0.06482  0.14 -0.06482  C 0.149 -0.06482  0.152 -0.03328  0.155 0  C 0.159 0.03679  0.162 0.07358  0.172 0.07358  C 0.181 0.07358  0.184 0.03679  0.187 0  C 0.191 -0.03328  0.194 -0.06482  0.203 -0.06482  C 0.211 -0.06482  0.215 -0.03328  0.218 0  C 0.221 0.03679  0.225 0.07358  0.234 0.07358  C 0.243 0.07358  0.246 0.0367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2.06813E-6 C 0.00348 -0.02525 0.00851 -0.04927 0.01823 -0.04927 C 0.02934 -0.04927 0.03282 -0.02525 0.03681 2.06813E-6 C 0.04167 0.02767 0.04532 0.05565 0.05764 0.05565 C 0.06875 0.05565 0.07223 0.02767 0.07726 2.06813E-6 C 0.07969 -0.02525 0.08473 -0.04927 0.09566 -0.04927 C 0.10573 -0.04927 0.11042 -0.02525 0.11424 2.06813E-6 C 0.11788 0.02767 0.12275 0.05565 0.13386 0.05565 C 0.14497 0.05565 0.15348 2.06813E-6 0.15348 0.0003 C 0.15695 -0.02525 0.16094 -0.04927 0.17205 -0.04927 C 0.18299 -0.04927 0.18629 -0.02525 0.19045 2.06813E-6 C 0.19497 0.02767 0.19896 0.05565 0.21111 0.05565 C 0.2224 0.05565 0.22587 0.02767 0.22969 2.06813E-6 C 0.23438 -0.02525 0.23837 -0.04927 0.24931 -0.04927 C 0.25903 -0.04927 0.26372 -0.02525 0.26771 2.06813E-6 C 0.27118 0.02767 0.27639 0.05565 0.28733 0.05565 C 0.29809 0.05565 0.30191 0.02767 0.30712 2.06813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4.47216E-6 C 0.00295 -0.02529 0.00695 -0.04941 0.01493 -0.04941 C 0.02396 -0.04941 0.02691 -0.02529 0.03004 4.47216E-6 C 0.03403 0.02807 0.03698 0.0559 0.04705 0.0559 C 0.05608 0.0559 0.05903 0.02807 0.06302 4.47216E-6 C 0.06493 -0.02529 0.06893 -0.04941 0.07795 -0.04941 C 0.08594 -0.04941 0.08993 -0.02529 0.09306 4.47216E-6 C 0.09601 0.02807 0.1 0.0559 0.10903 0.0559 C 0.11806 0.0559 0.125 4.47216E-6 0.125 0.00023 C 0.12795 -0.02529 0.13108 -0.04941 0.13993 -0.04941 C 0.14896 -0.04941 0.15191 -0.02529 0.15504 4.47216E-6 C 0.15903 0.02807 0.16198 0.0559 0.17205 0.0559 C 0.18108 0.0559 0.18403 0.02807 0.18698 4.47216E-6 C 0.19098 -0.02529 0.19393 -0.04941 0.20295 -0.04941 C 0.21094 -0.04941 0.21493 -0.02529 0.21806 4.47216E-6 C 0.22101 0.02807 0.225 0.0559 0.23403 0.0559 C 0.24306 0.0559 0.24601 0.02807 0.25 4.47216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40</Words>
  <Application>Microsoft Office PowerPoint</Application>
  <PresentationFormat>Personnalisé</PresentationFormat>
  <Paragraphs>14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207</cp:revision>
  <dcterms:created xsi:type="dcterms:W3CDTF">2020-05-12T17:47:43Z</dcterms:created>
  <dcterms:modified xsi:type="dcterms:W3CDTF">2024-05-31T08:02:59Z</dcterms:modified>
</cp:coreProperties>
</file>