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4020" r:id="rId2"/>
  </p:sldMasterIdLst>
  <p:sldIdLst>
    <p:sldId id="422" r:id="rId3"/>
    <p:sldId id="423" r:id="rId4"/>
    <p:sldId id="424" r:id="rId5"/>
    <p:sldId id="426" r:id="rId6"/>
    <p:sldId id="425" r:id="rId7"/>
    <p:sldId id="427" r:id="rId8"/>
    <p:sldId id="428" r:id="rId9"/>
    <p:sldId id="429" r:id="rId10"/>
    <p:sldId id="434" r:id="rId11"/>
    <p:sldId id="435" r:id="rId12"/>
    <p:sldId id="436" r:id="rId13"/>
    <p:sldId id="432" r:id="rId14"/>
    <p:sldId id="437" r:id="rId15"/>
    <p:sldId id="438" r:id="rId16"/>
    <p:sldId id="439" r:id="rId17"/>
    <p:sldId id="440" r:id="rId18"/>
    <p:sldId id="441" r:id="rId19"/>
    <p:sldId id="442" r:id="rId20"/>
    <p:sldId id="443" r:id="rId21"/>
    <p:sldId id="444" r:id="rId22"/>
    <p:sldId id="445" r:id="rId23"/>
    <p:sldId id="446" r:id="rId24"/>
    <p:sldId id="447" r:id="rId25"/>
    <p:sldId id="433" r:id="rId26"/>
    <p:sldId id="448" r:id="rId27"/>
    <p:sldId id="449" r:id="rId28"/>
    <p:sldId id="450" r:id="rId29"/>
    <p:sldId id="451" r:id="rId30"/>
    <p:sldId id="452" r:id="rId31"/>
    <p:sldId id="453" r:id="rId32"/>
    <p:sldId id="454" r:id="rId33"/>
    <p:sldId id="455" r:id="rId34"/>
    <p:sldId id="456" r:id="rId35"/>
    <p:sldId id="457" r:id="rId36"/>
    <p:sldId id="458" r:id="rId37"/>
    <p:sldId id="459" r:id="rId38"/>
    <p:sldId id="460" r:id="rId39"/>
    <p:sldId id="461" r:id="rId40"/>
    <p:sldId id="430" r:id="rId41"/>
    <p:sldId id="462" r:id="rId42"/>
    <p:sldId id="463" r:id="rId43"/>
    <p:sldId id="464" r:id="rId44"/>
    <p:sldId id="465" r:id="rId45"/>
    <p:sldId id="466" r:id="rId46"/>
    <p:sldId id="470" r:id="rId47"/>
    <p:sldId id="467" r:id="rId48"/>
    <p:sldId id="468" r:id="rId49"/>
    <p:sldId id="469" r:id="rId50"/>
    <p:sldId id="471" r:id="rId51"/>
    <p:sldId id="472" r:id="rId52"/>
    <p:sldId id="473" r:id="rId53"/>
    <p:sldId id="413" r:id="rId54"/>
  </p:sldIdLst>
  <p:sldSz cx="914558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1hvG0JZMfJVp6vDZrYevA==" hashData="MUcDEuB6imlk/yqeKMQLhPRPOU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42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212528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3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4395743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7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80" y="159637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67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59" y="272637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63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59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53" y="4788447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53" y="611514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53" y="5353680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62" y="274005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69" y="274005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19" y="2125103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8" y="3876306"/>
            <a:ext cx="640191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0" y="4395683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0" y="2899312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81" y="1596229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97" y="1596229"/>
            <a:ext cx="4039301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67" y="1531208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67" y="2169338"/>
            <a:ext cx="40408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34" y="1531208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34" y="2169338"/>
            <a:ext cx="4042477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72" y="272458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60" y="27235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72" y="1431446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384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317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74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41" y="273947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68" y="273947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74222"/>
            <a:ext cx="823103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596371"/>
            <a:ext cx="823103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99" y="6340230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959" y="6340230"/>
            <a:ext cx="289610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558" y="6340230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79" y="274041"/>
            <a:ext cx="8231030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79" y="1596229"/>
            <a:ext cx="8231030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369" y="6340172"/>
            <a:ext cx="2133970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27/05/2024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32" y="6340172"/>
            <a:ext cx="289610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28" y="6340172"/>
            <a:ext cx="2133970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0422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0422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ransition spd="med" advTm="4000">
    <p:plus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4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 noChangeAspect="1"/>
          </p:cNvSpPr>
          <p:nvPr/>
        </p:nvSpPr>
        <p:spPr>
          <a:xfrm>
            <a:off x="0" y="6048000"/>
            <a:ext cx="9145588" cy="840354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defTabSz="1090422"/>
            <a:r>
              <a:rPr lang="fr-FR" sz="60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 </a:t>
            </a:r>
            <a:r>
              <a:rPr lang="fr-FR" sz="6000" dirty="0" smtClean="0">
                <a:ln w="19050">
                  <a:solidFill>
                    <a:schemeClr val="tx1"/>
                  </a:solidFill>
                </a:ln>
                <a:latin typeface="Broadway" pitchFamily="82" charset="0"/>
              </a:rPr>
              <a:t>17e cox show Molsheim </a:t>
            </a:r>
            <a:endParaRPr lang="fr-FR" sz="6000" dirty="0">
              <a:ln w="19050">
                <a:solidFill>
                  <a:schemeClr val="tx1"/>
                </a:solidFill>
              </a:ln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780000">
            <a:off x="4320000" y="-36000"/>
            <a:ext cx="4487703" cy="3918950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pPr defTabSz="1090422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1"/>
            <a:ext cx="3708698" cy="2093026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 defTabSz="1090422"/>
            <a:r>
              <a:rPr lang="fr-FR" sz="3200" b="1" dirty="0" smtClean="0">
                <a:latin typeface="Chiller" pitchFamily="82" charset="0"/>
              </a:rPr>
              <a:t>Pour voir la beauté du paysage,</a:t>
            </a:r>
          </a:p>
          <a:p>
            <a:pPr algn="ctr" defTabSz="1090422"/>
            <a:r>
              <a:rPr lang="fr-FR" sz="3200" b="1" dirty="0" smtClean="0">
                <a:latin typeface="Chiller" pitchFamily="82" charset="0"/>
              </a:rPr>
              <a:t> il faut le regarder avec le cœur...</a:t>
            </a:r>
            <a:endParaRPr lang="fr-FR" sz="32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 rot="-600000">
            <a:off x="5148000" y="3564000"/>
            <a:ext cx="280827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Photos  prises par différents  randonneurs</a:t>
            </a:r>
          </a:p>
          <a:p>
            <a:pPr algn="ctr" defTabSz="1090422"/>
            <a:r>
              <a:rPr lang="fr-FR" sz="24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pour  le  plaisir  du  partage</a:t>
            </a:r>
            <a:r>
              <a:rPr lang="fr-FR" sz="1800" b="1" dirty="0" smtClean="0">
                <a:ln w="1905">
                  <a:noFill/>
                </a:ln>
                <a:solidFill>
                  <a:schemeClr val="bg1"/>
                </a:solidFill>
                <a:latin typeface="Courgette" pitchFamily="2" charset="0"/>
              </a:rPr>
              <a:t>  </a:t>
            </a:r>
            <a:endParaRPr lang="fr-FR" sz="1800" b="1" dirty="0">
              <a:ln w="1905">
                <a:noFill/>
              </a:ln>
              <a:solidFill>
                <a:schemeClr val="bg1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20000">
            <a:off x="865486" y="3528001"/>
            <a:ext cx="1764539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 rot="-600000">
            <a:off x="3013173" y="3924326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57150"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2</a:t>
            </a:r>
            <a:endParaRPr lang="fr-FR" dirty="0"/>
          </a:p>
        </p:txBody>
      </p:sp>
      <p:pic>
        <p:nvPicPr>
          <p:cNvPr id="10" name="Chinese Musical Instruments  Cover Jingxuan.wav">
            <a:hlinkClick r:id="" action="ppaction://media"/>
          </p:cNvPr>
          <p:cNvPicPr>
            <a:picLocks noRot="1" noChangeAspect="1"/>
          </p:cNvPicPr>
          <p:nvPr>
            <a:wavAudioFile r:embed="rId1" name="Chinese Musical Instruments  Cover Jingxuan.wav"/>
          </p:nvPr>
        </p:nvPicPr>
        <p:blipFill>
          <a:blip r:embed="rId5" cstate="print"/>
          <a:stretch>
            <a:fillRect/>
          </a:stretch>
        </p:blipFill>
        <p:spPr>
          <a:xfrm>
            <a:off x="3564682" y="342026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9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6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5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5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5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/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403352_1971237103333550_84741346725191160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461743_8142398189127979_16709353169879175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8000" b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1000" b="-5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213430_10225631357071800_11827571670312079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4000" y="-1656000"/>
            <a:ext cx="4248472" cy="9441049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2496333_1971237853333475_7101228269888001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479525_8142397969128001_14176673163103437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96000"/>
            <a:ext cx="9144000" cy="6092190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0" r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4990219_1971236436666950_33812168064509803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1551159_8142397732461358_90289170301241370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000" y="0"/>
            <a:ext cx="455750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234763_1971236953333565_55617560601744418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45235001_925265926066016_85309964314606588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64000"/>
            <a:ext cx="9142661" cy="5148461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064694" y="5868000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2153" y="576000"/>
            <a:ext cx="1235473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2098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4173" y="3672000"/>
            <a:ext cx="3428501" cy="2707472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en-US" sz="42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Jingxuan</a:t>
            </a:r>
            <a:endParaRPr lang="fr-FR" sz="42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  <a:p>
            <a:pPr algn="ctr"/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Chinese </a:t>
            </a:r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Musical </a:t>
            </a:r>
            <a:r>
              <a:rPr lang="en-US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Instruments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75768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396723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27.05.2024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000" y="5813410"/>
            <a:ext cx="1584450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863" y="1981803"/>
            <a:ext cx="2468054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8771" y="252001"/>
            <a:ext cx="802119" cy="799113"/>
          </a:xfrm>
          <a:prstGeom prst="rect">
            <a:avLst/>
          </a:prstGeom>
        </p:spPr>
      </p:pic>
      <p:sp>
        <p:nvSpPr>
          <p:cNvPr id="15" name="Ellipse 14"/>
          <p:cNvSpPr>
            <a:spLocks noChangeAspect="1"/>
          </p:cNvSpPr>
          <p:nvPr/>
        </p:nvSpPr>
        <p:spPr>
          <a:xfrm>
            <a:off x="5111999" y="3996000"/>
            <a:ext cx="3027572" cy="144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9  0.007 -0.04944  0.015 -0.04944  C 0.024 -0.04944  0.027 -0.02539  0.03 0  C 0.034 0.02806  0.037 0.05612  0.047 0.05612  C 0.056 0.05612  0.059 0.02806  0.063 0  C 0.065 -0.02539  0.069 -0.04944  0.078 -0.04944  C 0.086 -0.04944  0.09 -0.02539  0.093 0  C 0.096 0.02806  0.1 0.05612  0.109 0.05612  C 0.118 0.05612  0.125 0  0.125 0  C 0.128 -0.02539  0.131 -0.04944  0.14 -0.04944  C 0.149 -0.04944  0.152 -0.02539  0.155 0  C 0.159 0.02806  0.162 0.05612  0.172 0.05612  C 0.181 0.05612  0.184 0.02806  0.187 0  C 0.191 -0.02539  0.194 -0.04944  0.203 -0.04944  C 0.211 -0.04944  0.215 -0.02539  0.218 0  C 0.221 0.02806  0.225 0.05612  0.234 0.05612  C 0.243 0.05612  0.246 0.02806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376 0.01972 C -0.0102 -0.00557 -0.00525 -0.02947 0.00448 -0.02947 C 0.01561 -0.02947 0.01917 -0.00557 0.02303 0.01972 C 0.02798 0.04756 0.03153 0.07541 0.0439 0.07541 C 0.05502 0.07541 0.05858 0.04756 0.06352 0.01972 C 0.066 -0.00557 0.07094 -0.02947 0.08192 -0.02947 C 0.09196 -0.02947 0.09675 -0.00557 0.10046 0.01972 C 0.10417 0.04756 0.10896 0.07541 0.12009 0.07541 C 0.13122 0.07541 0.13972 0.01972 0.13972 0.01995 C 0.14328 -0.00557 0.14714 -0.02947 0.15827 -0.02947 C 0.16924 -0.02947 0.17264 -0.00557 0.17666 0.01972 C 0.1813 0.04756 0.18516 0.07541 0.19737 0.07541 C 0.20866 0.07541 0.21221 0.04756 0.21592 0.01972 C 0.22071 -0.00557 0.22458 -0.02947 0.23555 -0.02947 C 0.24529 -0.02947 0.25008 -0.00557 0.25394 0.01972 C 0.2575 0.04756 0.2626 0.07541 0.27357 0.07541 C 0.28439 0.07541 0.28825 0.04756 0.29335 0.01972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3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5.52076E-7 C 0.00295 -0.02528 0.00694 -0.04941 0.01493 -0.04941 C 0.02395 -0.04941 0.02708 -0.02528 0.03003 -5.52076E-7 C 0.03402 0.02807 0.03697 0.0559 0.04704 0.0559 C 0.05607 0.0559 0.05902 0.02807 0.06302 -5.52076E-7 C 0.06493 -0.02528 0.06892 -0.04941 0.07795 -0.04941 C 0.08593 -0.04941 0.08993 -0.02528 0.09305 -5.52076E-7 C 0.096 0.02807 0.1 0.0559 0.10902 0.0559 C 0.11805 0.0559 0.125 -5.52076E-7 0.125 0.00023 C 0.12795 -0.02528 0.13107 -0.04941 0.13993 -0.04941 C 0.14895 -0.04941 0.15208 -0.02528 0.15503 -5.52076E-7 C 0.15902 0.02807 0.16197 0.0559 0.17204 0.0559 C 0.18107 0.0559 0.18402 0.02807 0.18697 -5.52076E-7 C 0.19097 -0.02528 0.19392 -0.04941 0.20295 -0.04941 C 0.21093 -0.04941 0.21493 -0.02528 0.21805 -5.52076E-7 C 0.221 0.02807 0.225 0.0559 0.23402 0.0559 C 0.24305 0.0559 0.246 0.02807 0.25 -5.52076E-7 " pathEditMode="fixed" rAng="0" ptsTypes="fffffffffffffffff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1545 -0.02297 C -0.0125 -0.04825 -0.00851 -0.07238 -0.00052 -0.07238 C 0.00851 -0.07238 0.01163 -0.04825 0.01459 -0.02297 C 0.01858 0.0051 0.02153 0.03294 0.0316 0.03294 C 0.04063 0.03294 0.04358 0.0051 0.04757 -0.02297 C 0.04948 -0.04825 0.05347 -0.07238 0.0625 -0.07238 C 0.07049 -0.07238 0.07448 -0.04825 0.07761 -0.02297 C 0.08056 0.0051 0.08455 0.03294 0.09358 0.03294 C 0.10261 0.03294 0.10955 -0.02297 0.10955 -0.02274 C 0.1125 -0.04825 0.11563 -0.07238 0.12448 -0.07238 C 0.13351 -0.07238 0.13663 -0.04825 0.13959 -0.02297 C 0.14358 0.0051 0.14653 0.03294 0.1566 0.03294 C 0.16563 0.03294 0.16858 0.0051 0.17153 -0.02297 C 0.17552 -0.04825 0.17847 -0.07238 0.1875 -0.07238 C 0.19549 -0.07238 0.19948 -0.04825 0.20261 -0.02297 C 0.20556 0.0051 0.20955 0.03294 0.21858 0.03294 C 0.22761 0.03294 0.23056 0.0051 0.23455 -0.02297 " pathEditMode="fixed" rAng="0" ptsTypes="fffffffffffffffff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464 -0.00348 C -0.00155 -0.02877 0.00247 -0.05267 0.01051 -0.05267 C 0.01947 -0.05267 0.02241 -0.02877 0.0255 -0.00348 C 0.02936 0.02459 0.03245 0.05243 0.0425 0.05243 C 0.05147 0.05243 0.0544 0.02459 0.05842 -0.00348 C 0.06043 -0.02877 0.06445 -0.05267 0.07341 -0.05267 C 0.08145 -0.05267 0.08547 -0.02877 0.08841 -0.00348 C 0.09134 0.02459 0.09536 0.05243 0.10448 0.05243 C 0.11344 0.05243 0.1204 -0.00348 0.1204 -0.00325 C 0.12334 -0.02877 0.12643 -0.05267 0.13539 -0.05267 C 0.14436 -0.05267 0.14745 -0.02877 0.15038 -0.00348 C 0.1544 0.02459 0.15734 0.05243 0.16739 0.05243 C 0.17635 0.05243 0.17944 0.02459 0.18238 -0.00348 C 0.1864 -0.02877 0.18933 -0.05267 0.19845 -0.05267 C 0.20633 -0.05267 0.21035 -0.02877 0.21344 -0.00348 C 0.21638 0.02459 0.2204 0.05243 0.22936 0.05243 C 0.23833 0.05243 0.24142 0.02459 0.24544 -0.00348 " pathEditMode="fixed" rAng="0" ptsTypes="fffffffffffffffff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38889E-6 1.91139E-6 C 0.00295 -0.02529 0.00695 -0.04941 0.01493 -0.04941 C 0.02396 -0.04941 0.02691 -0.02529 0.03004 1.91139E-6 C 0.03403 0.02807 0.03698 0.0559 0.04705 0.0559 C 0.05608 0.0559 0.05903 0.02807 0.06302 1.91139E-6 C 0.06493 -0.02529 0.06893 -0.04941 0.07795 -0.04941 C 0.08594 -0.04941 0.08993 -0.02529 0.09306 1.91139E-6 C 0.09601 0.02807 0.1 0.0559 0.10903 0.0559 C 0.11806 0.0559 0.125 1.91139E-6 0.125 0.00023 C 0.12795 -0.02529 0.13108 -0.04941 0.13993 -0.04941 C 0.14896 -0.04941 0.15191 -0.02529 0.15504 1.91139E-6 C 0.15903 0.02807 0.16198 0.0559 0.17205 0.0559 C 0.18108 0.0559 0.18403 0.02807 0.18698 1.91139E-6 C 0.19098 -0.02529 0.19393 -0.04941 0.20295 -0.04941 C 0.21094 -0.04941 0.21493 -0.02529 0.21806 1.91139E-6 C 0.22101 0.02807 0.225 0.0559 0.23403 0.0559 C 0.24306 0.0559 0.24601 0.02807 0.25 1.91139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5" grpId="0" animBg="1"/>
      <p:bldP spid="15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1133</TotalTime>
  <Words>42</Words>
  <Application>Microsoft Office PowerPoint</Application>
  <PresentationFormat>Personnalisé</PresentationFormat>
  <Paragraphs>13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3_Thème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194</cp:revision>
  <dcterms:created xsi:type="dcterms:W3CDTF">2020-05-12T17:47:43Z</dcterms:created>
  <dcterms:modified xsi:type="dcterms:W3CDTF">2024-05-27T19:37:53Z</dcterms:modified>
</cp:coreProperties>
</file>