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22" r:id="rId3"/>
    <p:sldId id="423" r:id="rId4"/>
    <p:sldId id="424" r:id="rId5"/>
    <p:sldId id="425" r:id="rId6"/>
    <p:sldId id="426" r:id="rId7"/>
    <p:sldId id="427" r:id="rId8"/>
    <p:sldId id="428" r:id="rId9"/>
    <p:sldId id="429" r:id="rId10"/>
    <p:sldId id="430" r:id="rId11"/>
    <p:sldId id="476" r:id="rId12"/>
    <p:sldId id="431" r:id="rId13"/>
    <p:sldId id="469" r:id="rId14"/>
    <p:sldId id="477" r:id="rId15"/>
    <p:sldId id="432" r:id="rId16"/>
    <p:sldId id="434" r:id="rId17"/>
    <p:sldId id="435" r:id="rId18"/>
    <p:sldId id="436" r:id="rId19"/>
    <p:sldId id="437" r:id="rId20"/>
    <p:sldId id="438" r:id="rId21"/>
    <p:sldId id="439" r:id="rId22"/>
    <p:sldId id="440" r:id="rId23"/>
    <p:sldId id="441" r:id="rId24"/>
    <p:sldId id="442" r:id="rId25"/>
    <p:sldId id="444" r:id="rId26"/>
    <p:sldId id="445" r:id="rId27"/>
    <p:sldId id="446" r:id="rId28"/>
    <p:sldId id="447" r:id="rId29"/>
    <p:sldId id="448" r:id="rId30"/>
    <p:sldId id="449" r:id="rId31"/>
    <p:sldId id="450" r:id="rId32"/>
    <p:sldId id="451" r:id="rId33"/>
    <p:sldId id="453" r:id="rId34"/>
    <p:sldId id="454" r:id="rId35"/>
    <p:sldId id="455" r:id="rId36"/>
    <p:sldId id="452" r:id="rId37"/>
    <p:sldId id="456" r:id="rId38"/>
    <p:sldId id="457" r:id="rId39"/>
    <p:sldId id="458" r:id="rId40"/>
    <p:sldId id="459" r:id="rId41"/>
    <p:sldId id="460" r:id="rId42"/>
    <p:sldId id="461" r:id="rId43"/>
    <p:sldId id="462" r:id="rId44"/>
    <p:sldId id="463" r:id="rId45"/>
    <p:sldId id="464" r:id="rId46"/>
    <p:sldId id="465" r:id="rId47"/>
    <p:sldId id="466" r:id="rId48"/>
    <p:sldId id="467" r:id="rId49"/>
    <p:sldId id="468" r:id="rId50"/>
    <p:sldId id="470" r:id="rId51"/>
    <p:sldId id="471" r:id="rId52"/>
    <p:sldId id="472" r:id="rId53"/>
    <p:sldId id="473" r:id="rId54"/>
    <p:sldId id="474" r:id="rId55"/>
    <p:sldId id="475" r:id="rId56"/>
    <p:sldId id="413" r:id="rId57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1hvG0JZMfJVp6vDZrYevA==" hashData="MUcDEuB6imlk/yqeKMQLhPRPOU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8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7263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3" y="4788447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3" y="611514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3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2" y="274005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74005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25103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439568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899312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7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08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38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531208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2169338"/>
            <a:ext cx="40424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2" y="27245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2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384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317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74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1" y="273947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8" y="273947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222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7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59" y="6340230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74041"/>
            <a:ext cx="823103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596229"/>
            <a:ext cx="823103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2" y="6340172"/>
            <a:ext cx="289610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4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6048000"/>
            <a:ext cx="9145588" cy="84035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chemeClr val="tx1"/>
                  </a:solidFill>
                </a:ln>
                <a:latin typeface="Broadway" pitchFamily="82" charset="0"/>
              </a:rPr>
              <a:t>17e cox show Molsheim </a:t>
            </a:r>
            <a:endParaRPr lang="fr-FR" sz="6000" dirty="0">
              <a:ln w="19050">
                <a:solidFill>
                  <a:schemeClr val="tx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4320000" y="-36000"/>
            <a:ext cx="4487703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3708698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</a:t>
            </a:r>
          </a:p>
          <a:p>
            <a:pPr algn="ctr" defTabSz="1090422"/>
            <a:r>
              <a:rPr lang="fr-FR" sz="3200" b="1" dirty="0" smtClean="0">
                <a:latin typeface="Chiller" pitchFamily="82" charset="0"/>
              </a:rPr>
              <a:t>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600000">
            <a:off x="5148000" y="3564000"/>
            <a:ext cx="2808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865486" y="3528001"/>
            <a:ext cx="176453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13173" y="3924326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9" name="Aden_-_Forever_Official.wav">
            <a:hlinkClick r:id="" action="ppaction://media"/>
          </p:cNvPr>
          <p:cNvPicPr>
            <a:picLocks noRot="1" noChangeAspect="1"/>
          </p:cNvPicPr>
          <p:nvPr>
            <a:wavAudioFile r:embed="rId1" name="Aden_-_Forever_Official.wav"/>
          </p:nvPr>
        </p:nvPicPr>
        <p:blipFill>
          <a:blip r:embed="rId5" cstate="print"/>
          <a:stretch>
            <a:fillRect/>
          </a:stretch>
        </p:blipFill>
        <p:spPr>
          <a:xfrm>
            <a:off x="3780706" y="35642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4549_8142397292461402_9039478289209420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0973_8142397982461333_7439449423329448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6761_8142397055794759_1928812033329518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6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0" r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3" y="576000"/>
            <a:ext cx="1235473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2097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3" y="3672000"/>
            <a:ext cx="342850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Aden</a:t>
            </a:r>
          </a:p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Forever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8445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981803"/>
            <a:ext cx="246805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1" y="252001"/>
            <a:ext cx="802119" cy="799113"/>
          </a:xfrm>
          <a:prstGeom prst="rect">
            <a:avLst/>
          </a:prstGeom>
        </p:spPr>
      </p:pic>
      <p:pic>
        <p:nvPicPr>
          <p:cNvPr id="13" name="Image 12" descr="53249586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16000" y="3744000"/>
            <a:ext cx="20448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39  0.007 -0.04944  0.015 -0.04944  C 0.024 -0.04944  0.027 -0.02539  0.03 0  C 0.034 0.02806  0.037 0.05612  0.047 0.05612  C 0.056 0.05612  0.059 0.02806  0.063 0  C 0.065 -0.02539  0.069 -0.04944  0.078 -0.04944  C 0.086 -0.04944  0.09 -0.02539  0.093 0  C 0.096 0.02806  0.1 0.05612  0.109 0.05612  C 0.118 0.05612  0.125 0  0.125 0  C 0.128 -0.02539  0.131 -0.04944  0.14 -0.04944  C 0.149 -0.04944  0.152 -0.02539  0.155 0  C 0.159 0.02806  0.162 0.05612  0.172 0.05612  C 0.181 0.05612  0.184 0.02806  0.187 0  C 0.191 -0.02539  0.194 -0.04944  0.203 -0.04944  C 0.211 -0.04944  0.215 -0.02539  0.218 0  C 0.221 0.02806  0.225 0.05612  0.234 0.05612  C 0.243 0.05612  0.246 0.02806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40</Words>
  <Application>Microsoft Office PowerPoint</Application>
  <PresentationFormat>Personnalisé</PresentationFormat>
  <Paragraphs>13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187</cp:revision>
  <dcterms:created xsi:type="dcterms:W3CDTF">2020-05-12T17:47:43Z</dcterms:created>
  <dcterms:modified xsi:type="dcterms:W3CDTF">2024-05-27T17:20:54Z</dcterms:modified>
</cp:coreProperties>
</file>