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LpzmicJEPm8yzcP1cnEfA==" hashData="5AwtEPVaDnxv67Mu3NnUFMH5FuIwx4rNCUYEKTyUpuEfCFcsw1w6EmFQuBYKHPDIwDOHlOyK8wcbUHD9kf+rU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>
      <p:cViewPr>
        <p:scale>
          <a:sx n="110" d="100"/>
          <a:sy n="110" d="100"/>
        </p:scale>
        <p:origin x="346" y="6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1CF62-5D36-4F88-8981-4F003C12F517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B260D-F63E-4BFD-9948-D84EFD4EA1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87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1CF62-5D36-4F88-8981-4F003C12F517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B260D-F63E-4BFD-9948-D84EFD4EA1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410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1CF62-5D36-4F88-8981-4F003C12F517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B260D-F63E-4BFD-9948-D84EFD4EA1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31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1CF62-5D36-4F88-8981-4F003C12F517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B260D-F63E-4BFD-9948-D84EFD4EA1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49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1CF62-5D36-4F88-8981-4F003C12F517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B260D-F63E-4BFD-9948-D84EFD4EA1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3802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1CF62-5D36-4F88-8981-4F003C12F517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B260D-F63E-4BFD-9948-D84EFD4EA1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6243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1CF62-5D36-4F88-8981-4F003C12F517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B260D-F63E-4BFD-9948-D84EFD4EA1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383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1CF62-5D36-4F88-8981-4F003C12F517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B260D-F63E-4BFD-9948-D84EFD4EA1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213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1CF62-5D36-4F88-8981-4F003C12F517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B260D-F63E-4BFD-9948-D84EFD4EA1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6215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1CF62-5D36-4F88-8981-4F003C12F517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B260D-F63E-4BFD-9948-D84EFD4EA1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520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1CF62-5D36-4F88-8981-4F003C12F517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B260D-F63E-4BFD-9948-D84EFD4EA1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2172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1CF62-5D36-4F88-8981-4F003C12F517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260D-F63E-4BFD-9948-D84EFD4EA1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185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11" Type="http://schemas.openxmlformats.org/officeDocument/2006/relationships/image" Target="../media/image29.jpg"/><Relationship Id="rId5" Type="http://schemas.openxmlformats.org/officeDocument/2006/relationships/image" Target="../media/image23.jpg"/><Relationship Id="rId10" Type="http://schemas.openxmlformats.org/officeDocument/2006/relationships/image" Target="../media/image28.gif"/><Relationship Id="rId4" Type="http://schemas.openxmlformats.org/officeDocument/2006/relationships/image" Target="../media/image22.jpg"/><Relationship Id="rId9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F3BBE8E-5C9B-423A-8B4F-AB85D51C53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650BBA81-B375-44B2-8B86-87D332125B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F5C3F372-256F-4C6E-8969-7EF54965B802}"/>
              </a:ext>
            </a:extLst>
          </p:cNvPr>
          <p:cNvSpPr txBox="1"/>
          <p:nvPr/>
        </p:nvSpPr>
        <p:spPr>
          <a:xfrm>
            <a:off x="0" y="2844000"/>
            <a:ext cx="1656000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597" dirty="0">
                <a:solidFill>
                  <a:schemeClr val="bg1"/>
                </a:solidFill>
                <a:latin typeface="Brush738 BT" panose="03060802040406070304" pitchFamily="66" charset="0"/>
              </a:rPr>
              <a:t>Chanté par Dalida</a:t>
            </a:r>
          </a:p>
          <a:p>
            <a:pPr algn="ctr"/>
            <a:r>
              <a:rPr lang="fr-FR" sz="1597" dirty="0">
                <a:solidFill>
                  <a:schemeClr val="bg1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CD15444-C661-4B1A-B353-EB951D5369DF}"/>
              </a:ext>
            </a:extLst>
          </p:cNvPr>
          <p:cNvSpPr txBox="1"/>
          <p:nvPr/>
        </p:nvSpPr>
        <p:spPr>
          <a:xfrm>
            <a:off x="903478" y="-1"/>
            <a:ext cx="4313043" cy="934493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r>
              <a:rPr lang="fr-FR" sz="3994" b="1" dirty="0">
                <a:ln w="12700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y" panose="03080602030302030203" pitchFamily="66" charset="0"/>
              </a:rPr>
              <a:t>Les enfants du Pirée</a:t>
            </a:r>
          </a:p>
        </p:txBody>
      </p:sp>
    </p:spTree>
    <p:extLst>
      <p:ext uri="{BB962C8B-B14F-4D97-AF65-F5344CB8AC3E}">
        <p14:creationId xmlns:p14="http://schemas.microsoft.com/office/powerpoint/2010/main" val="125200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>
        <p:sndAc>
          <p:stSnd>
            <p:snd r:embed="rId2" name="Dalida-Les-enfants-du-Pirée-Paroles-_Lyrics_.wav"/>
          </p:stSnd>
        </p:sndAc>
      </p:transition>
    </mc:Choice>
    <mc:Fallback xmlns="">
      <p:transition advClick="0" advTm="18000">
        <p:sndAc>
          <p:stSnd>
            <p:snd r:embed="rId5" name="Dalida-Les-enfants-du-Pirée-Paroles-_Lyrics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6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450"/>
                            </p:stCondLst>
                            <p:childTnLst>
                              <p:par>
                                <p:cTn id="24" presetID="4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B670E791-FC48-43FD-8290-D7A7D311A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5148FB7-1B99-4DD7-AF8F-C0F897A250B7}"/>
              </a:ext>
            </a:extLst>
          </p:cNvPr>
          <p:cNvSpPr txBox="1"/>
          <p:nvPr/>
        </p:nvSpPr>
        <p:spPr>
          <a:xfrm>
            <a:off x="0" y="2844000"/>
            <a:ext cx="1656000" cy="583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597" dirty="0">
                <a:solidFill>
                  <a:schemeClr val="bg1"/>
                </a:solidFill>
                <a:latin typeface="Brush738 BT" panose="03060802040406070304" pitchFamily="66" charset="0"/>
              </a:rPr>
              <a:t>Chanté par Dalida</a:t>
            </a:r>
          </a:p>
          <a:p>
            <a:pPr algn="ctr"/>
            <a:r>
              <a:rPr lang="fr-FR" sz="1597" dirty="0">
                <a:solidFill>
                  <a:schemeClr val="bg1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296E9FA-01D7-48D3-AD9D-231E57DACD81}"/>
              </a:ext>
            </a:extLst>
          </p:cNvPr>
          <p:cNvSpPr txBox="1"/>
          <p:nvPr/>
        </p:nvSpPr>
        <p:spPr>
          <a:xfrm>
            <a:off x="903478" y="-1"/>
            <a:ext cx="4313043" cy="934493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r>
              <a:rPr lang="fr-FR" sz="3994" b="1" dirty="0">
                <a:ln w="12700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ndy" panose="03080602030302030203" pitchFamily="66" charset="0"/>
              </a:rPr>
              <a:t>Les enfants du Pirée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FA9D517-6054-47F1-A613-A86E5554C4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57DF40F-E849-4642-9ED2-01C242C1C2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CB8AB929-C3A9-4027-BFE0-9A8D5AF027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E0BFEFD1-8C8C-4BBA-AA0E-03AA785EFFBE}"/>
              </a:ext>
            </a:extLst>
          </p:cNvPr>
          <p:cNvSpPr txBox="1"/>
          <p:nvPr/>
        </p:nvSpPr>
        <p:spPr>
          <a:xfrm>
            <a:off x="0" y="0"/>
            <a:ext cx="26012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Hobo BT" panose="04040505020C02020802" pitchFamily="82" charset="0"/>
              </a:rPr>
              <a:t>Noyés de bleu sous le ciel grec</a:t>
            </a:r>
          </a:p>
          <a:p>
            <a:r>
              <a:rPr lang="fr-FR" sz="1000" dirty="0">
                <a:latin typeface="Hobo BT" panose="04040505020C02020802" pitchFamily="82" charset="0"/>
              </a:rPr>
              <a:t>Un bateau, deux bateaux, trois bateaux</a:t>
            </a:r>
          </a:p>
          <a:p>
            <a:r>
              <a:rPr lang="fr-FR" sz="1000" dirty="0">
                <a:latin typeface="Hobo BT" panose="04040505020C02020802" pitchFamily="82" charset="0"/>
              </a:rPr>
              <a:t>S'en vont chantant</a:t>
            </a:r>
          </a:p>
          <a:p>
            <a:r>
              <a:rPr lang="fr-FR" sz="1000" dirty="0">
                <a:latin typeface="Hobo BT" panose="04040505020C02020802" pitchFamily="82" charset="0"/>
              </a:rPr>
              <a:t>Griffant le ciel à coups de bec</a:t>
            </a:r>
          </a:p>
          <a:p>
            <a:r>
              <a:rPr lang="fr-FR" sz="1000" dirty="0">
                <a:latin typeface="Hobo BT" panose="04040505020C02020802" pitchFamily="82" charset="0"/>
              </a:rPr>
              <a:t>Un oiseau, deux oiseaux, trois oiseaux</a:t>
            </a:r>
          </a:p>
          <a:p>
            <a:r>
              <a:rPr lang="fr-FR" sz="1000" dirty="0">
                <a:latin typeface="Hobo BT" panose="04040505020C02020802" pitchFamily="82" charset="0"/>
              </a:rPr>
              <a:t>Font du beau temps </a:t>
            </a:r>
          </a:p>
        </p:txBody>
      </p:sp>
    </p:spTree>
    <p:extLst>
      <p:ext uri="{BB962C8B-B14F-4D97-AF65-F5344CB8AC3E}">
        <p14:creationId xmlns:p14="http://schemas.microsoft.com/office/powerpoint/2010/main" val="191511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9E268C0E-4EB8-4748-BFB4-7F86BDB105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6C5F087-9214-4961-8364-3A91FC8B13F5}"/>
              </a:ext>
            </a:extLst>
          </p:cNvPr>
          <p:cNvSpPr txBox="1"/>
          <p:nvPr/>
        </p:nvSpPr>
        <p:spPr>
          <a:xfrm>
            <a:off x="0" y="0"/>
            <a:ext cx="26912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Hobo BT" panose="04040505020C02020802" pitchFamily="82" charset="0"/>
              </a:rPr>
              <a:t>Noyés de bleu sous le ciel grec</a:t>
            </a:r>
          </a:p>
          <a:p>
            <a:r>
              <a:rPr lang="fr-FR" sz="1000" dirty="0">
                <a:latin typeface="Hobo BT" panose="04040505020C02020802" pitchFamily="82" charset="0"/>
              </a:rPr>
              <a:t>Un bateau, deux bateaux, trois bateaux</a:t>
            </a:r>
          </a:p>
          <a:p>
            <a:r>
              <a:rPr lang="fr-FR" sz="1000" dirty="0">
                <a:latin typeface="Hobo BT" panose="04040505020C02020802" pitchFamily="82" charset="0"/>
              </a:rPr>
              <a:t>S'en vont chantant</a:t>
            </a:r>
          </a:p>
          <a:p>
            <a:r>
              <a:rPr lang="fr-FR" sz="1000" dirty="0">
                <a:latin typeface="Hobo BT" panose="04040505020C02020802" pitchFamily="82" charset="0"/>
              </a:rPr>
              <a:t>Griffant le ciel à coups de bec</a:t>
            </a:r>
          </a:p>
          <a:p>
            <a:r>
              <a:rPr lang="fr-FR" sz="1000" dirty="0">
                <a:latin typeface="Hobo BT" panose="04040505020C02020802" pitchFamily="82" charset="0"/>
              </a:rPr>
              <a:t>Un oiseau, deux oiseaux, trois oiseaux</a:t>
            </a:r>
          </a:p>
          <a:p>
            <a:r>
              <a:rPr lang="fr-FR" sz="1000" dirty="0">
                <a:latin typeface="Hobo BT" panose="04040505020C02020802" pitchFamily="82" charset="0"/>
              </a:rPr>
              <a:t>Font du beau temps 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4C44A95-3EF4-496E-A466-9547D15479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60AEF40-7098-4AF0-9312-512E906748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8091093-1016-46C9-8DC3-B9A0C7B169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4594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3D653C6B-530A-401C-87BE-3A45E72048C7}"/>
              </a:ext>
            </a:extLst>
          </p:cNvPr>
          <p:cNvSpPr txBox="1"/>
          <p:nvPr/>
        </p:nvSpPr>
        <p:spPr>
          <a:xfrm>
            <a:off x="0" y="0"/>
            <a:ext cx="26947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Dans les ruelles d'un coup sec</a:t>
            </a:r>
          </a:p>
          <a:p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Un volet, deux volets, trois volets</a:t>
            </a:r>
          </a:p>
          <a:p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Claquent au vent</a:t>
            </a:r>
          </a:p>
          <a:p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Et faisant une ronde avec</a:t>
            </a:r>
          </a:p>
          <a:p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Un enfant, deux enfants, trois enfants</a:t>
            </a:r>
          </a:p>
          <a:p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Dansent gaiement</a:t>
            </a:r>
          </a:p>
        </p:txBody>
      </p:sp>
    </p:spTree>
    <p:extLst>
      <p:ext uri="{BB962C8B-B14F-4D97-AF65-F5344CB8AC3E}">
        <p14:creationId xmlns:p14="http://schemas.microsoft.com/office/powerpoint/2010/main" val="9523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D35DA17-73F4-4FCE-BC14-DAFE42FCE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4594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BA2F13F-D5FC-4236-A002-F62E8D3C2483}"/>
              </a:ext>
            </a:extLst>
          </p:cNvPr>
          <p:cNvSpPr txBox="1"/>
          <p:nvPr/>
        </p:nvSpPr>
        <p:spPr>
          <a:xfrm>
            <a:off x="0" y="0"/>
            <a:ext cx="30010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Dans les ruelles d'un coup sec</a:t>
            </a:r>
          </a:p>
          <a:p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Un volet, deux volets, trois volets</a:t>
            </a:r>
          </a:p>
          <a:p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Claquent au vent</a:t>
            </a:r>
          </a:p>
          <a:p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Et faisant une ronde avec</a:t>
            </a:r>
          </a:p>
          <a:p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Un enfant, deux enfants, trois enfants</a:t>
            </a:r>
          </a:p>
          <a:p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Dansent gaiement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E755A5B-D661-42E6-AB60-529C5EB72C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043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ED4E463-585A-42E5-89D9-676FE5921B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C22FAC5-4C91-4425-A2CD-53A4BA559A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2AA923C8-2CA1-4013-A1FB-6F65B36D65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CB137708-C7D2-4A25-990A-2E92341278FF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F827D37A-47EF-43AF-A657-53F314081CFF}"/>
              </a:ext>
            </a:extLst>
          </p:cNvPr>
          <p:cNvSpPr txBox="1"/>
          <p:nvPr/>
        </p:nvSpPr>
        <p:spPr>
          <a:xfrm>
            <a:off x="0" y="0"/>
            <a:ext cx="300106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Mon dieu que j'aime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Ce port du bout du monde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Que le soleil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innonde</a:t>
            </a:r>
            <a:endParaRPr lang="fr-FR" sz="1000" dirty="0">
              <a:solidFill>
                <a:srgbClr val="FFFF00"/>
              </a:solidFill>
              <a:latin typeface="Hobo BT" panose="04040505020C02020802" pitchFamily="82" charset="0"/>
            </a:endParaRP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De ses reflets dorés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Mon dieu que j'aime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Sous les bonnets oranges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Tous les visages d'anges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Des enfants du Pirée</a:t>
            </a:r>
          </a:p>
        </p:txBody>
      </p:sp>
    </p:spTree>
    <p:extLst>
      <p:ext uri="{BB962C8B-B14F-4D97-AF65-F5344CB8AC3E}">
        <p14:creationId xmlns:p14="http://schemas.microsoft.com/office/powerpoint/2010/main" val="334242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9000"/>
    </mc:Choice>
    <mc:Fallback xmlns="">
      <p:transition advClick="0" advTm="2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7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3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09DC60B-E5AF-47BD-A3AC-B0C2E3B8D9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77A7373-2B71-4A27-97C0-D861923F8065}"/>
              </a:ext>
            </a:extLst>
          </p:cNvPr>
          <p:cNvSpPr txBox="1"/>
          <p:nvPr/>
        </p:nvSpPr>
        <p:spPr>
          <a:xfrm>
            <a:off x="0" y="0"/>
            <a:ext cx="25098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Mon dieu que j'aime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Ce port du bout du monde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Que le soleil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innonde</a:t>
            </a:r>
            <a:endParaRPr lang="fr-FR" sz="1000" dirty="0">
              <a:solidFill>
                <a:srgbClr val="FFFF00"/>
              </a:solidFill>
              <a:latin typeface="Hobo BT" panose="04040505020C02020802" pitchFamily="82" charset="0"/>
            </a:endParaRP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De ses reflets dorés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Mon dieu que j'aime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Sous les bonnets oranges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Tous les visages d'anges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Des enfants du Pirée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EBDCF24-F63C-4837-9892-CC3A11882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DAB591E-FC80-42F9-80A5-7F2A91509F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459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EF799EA-09A9-41CC-A0A2-FC5559F0B6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651BF8FB-61E6-4A25-BDEC-BA3B2A0FB304}"/>
              </a:ext>
            </a:extLst>
          </p:cNvPr>
          <p:cNvSpPr txBox="1"/>
          <p:nvPr/>
        </p:nvSpPr>
        <p:spPr>
          <a:xfrm>
            <a:off x="0" y="0"/>
            <a:ext cx="312770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Je rêve aussi d'avoir un jour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Un enfant, deux enfants, trois enfants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Jouant comme eux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Le long du quai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flanent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toujours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Un marin, deux marins, trois marins aventureux</a:t>
            </a:r>
          </a:p>
        </p:txBody>
      </p:sp>
    </p:spTree>
    <p:extLst>
      <p:ext uri="{BB962C8B-B14F-4D97-AF65-F5344CB8AC3E}">
        <p14:creationId xmlns:p14="http://schemas.microsoft.com/office/powerpoint/2010/main" val="20172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C9709A6-E3F6-4812-A44A-329C1CFB4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91C2B2C-3060-41EC-AA2B-99FF7B9E8E68}"/>
              </a:ext>
            </a:extLst>
          </p:cNvPr>
          <p:cNvSpPr txBox="1"/>
          <p:nvPr/>
        </p:nvSpPr>
        <p:spPr>
          <a:xfrm>
            <a:off x="0" y="0"/>
            <a:ext cx="307410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Je rêve aussi d'avoir un jour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Un enfant, deux enfants, trois enfants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Jouant comme eux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Le long du quai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flanent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toujours</a:t>
            </a:r>
          </a:p>
          <a:p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Un marin, deux marins, trois marins aventureux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A5A7D62-78D6-4683-A3AD-899EB9C5DA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E8B5FD2-8781-49FC-A269-A59C5E23BE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6AEEE9D-9C99-465B-8804-CC6447BD4B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41178D1-EA75-45BE-A0FD-0BFFABBB39E9}"/>
              </a:ext>
            </a:extLst>
          </p:cNvPr>
          <p:cNvSpPr txBox="1"/>
          <p:nvPr/>
        </p:nvSpPr>
        <p:spPr>
          <a:xfrm>
            <a:off x="0" y="0"/>
            <a:ext cx="3293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Hobo BT" panose="04040505020C02020802" pitchFamily="82" charset="0"/>
              </a:rPr>
              <a:t>De notre amour on se fera</a:t>
            </a:r>
          </a:p>
          <a:p>
            <a:r>
              <a:rPr lang="fr-FR" sz="1000" dirty="0">
                <a:latin typeface="Hobo BT" panose="04040505020C02020802" pitchFamily="82" charset="0"/>
              </a:rPr>
              <a:t>Un amour, dix amours, mille amours</a:t>
            </a:r>
          </a:p>
          <a:p>
            <a:r>
              <a:rPr lang="fr-FR" sz="1000" dirty="0">
                <a:latin typeface="Hobo BT" panose="04040505020C02020802" pitchFamily="82" charset="0"/>
              </a:rPr>
              <a:t>Noyés de bleus</a:t>
            </a:r>
          </a:p>
          <a:p>
            <a:r>
              <a:rPr lang="fr-FR" sz="1000" dirty="0">
                <a:latin typeface="Hobo BT" panose="04040505020C02020802" pitchFamily="82" charset="0"/>
              </a:rPr>
              <a:t>Et nos enfants feront des gars</a:t>
            </a:r>
          </a:p>
          <a:p>
            <a:r>
              <a:rPr lang="fr-FR" sz="1000" dirty="0">
                <a:latin typeface="Hobo BT" panose="04040505020C02020802" pitchFamily="82" charset="0"/>
              </a:rPr>
              <a:t>Que les filles</a:t>
            </a:r>
          </a:p>
          <a:p>
            <a:r>
              <a:rPr lang="fr-FR" sz="1000" dirty="0">
                <a:latin typeface="Hobo BT" panose="04040505020C02020802" pitchFamily="82" charset="0"/>
              </a:rPr>
              <a:t>À leur tour rendront heureux </a:t>
            </a:r>
          </a:p>
        </p:txBody>
      </p:sp>
    </p:spTree>
    <p:extLst>
      <p:ext uri="{BB962C8B-B14F-4D97-AF65-F5344CB8AC3E}">
        <p14:creationId xmlns:p14="http://schemas.microsoft.com/office/powerpoint/2010/main" val="298796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BB72D35-D58F-4DA2-9531-E9F26ED16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37303E7-D02D-44F5-BCDC-3452FE9AB909}"/>
              </a:ext>
            </a:extLst>
          </p:cNvPr>
          <p:cNvSpPr txBox="1"/>
          <p:nvPr/>
        </p:nvSpPr>
        <p:spPr>
          <a:xfrm>
            <a:off x="0" y="-1"/>
            <a:ext cx="35294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Hobo BT" panose="04040505020C02020802" pitchFamily="82" charset="0"/>
              </a:rPr>
              <a:t>De notre amour on se fera</a:t>
            </a:r>
          </a:p>
          <a:p>
            <a:r>
              <a:rPr lang="fr-FR" sz="1000" dirty="0">
                <a:latin typeface="Hobo BT" panose="04040505020C02020802" pitchFamily="82" charset="0"/>
              </a:rPr>
              <a:t>Un amour, dix amours, mille amours</a:t>
            </a:r>
          </a:p>
          <a:p>
            <a:r>
              <a:rPr lang="fr-FR" sz="1000" dirty="0">
                <a:latin typeface="Hobo BT" panose="04040505020C02020802" pitchFamily="82" charset="0"/>
              </a:rPr>
              <a:t>Noyés de bleus</a:t>
            </a:r>
          </a:p>
          <a:p>
            <a:r>
              <a:rPr lang="fr-FR" sz="1000" dirty="0">
                <a:latin typeface="Hobo BT" panose="04040505020C02020802" pitchFamily="82" charset="0"/>
              </a:rPr>
              <a:t>Et nos enfants feront des gars</a:t>
            </a:r>
          </a:p>
          <a:p>
            <a:r>
              <a:rPr lang="fr-FR" sz="1000" dirty="0">
                <a:latin typeface="Hobo BT" panose="04040505020C02020802" pitchFamily="82" charset="0"/>
              </a:rPr>
              <a:t>Que les filles</a:t>
            </a:r>
          </a:p>
          <a:p>
            <a:r>
              <a:rPr lang="fr-FR" sz="1000" dirty="0">
                <a:latin typeface="Hobo BT" panose="04040505020C02020802" pitchFamily="82" charset="0"/>
              </a:rPr>
              <a:t>À leur tour rendront heureux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6562EE2-5D8E-47EF-8016-BF659FDBB7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90B00E2-BA2E-487D-A309-825717061E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F96352F-F50A-4512-93E3-0D2183F802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9EA7BF1B-C576-4366-A409-EC59711E70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4594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F1DB232B-61B0-4E9C-AC1D-5364034004C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594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9C39E683-4ED8-4C17-BB9E-908459BD98ED}"/>
              </a:ext>
            </a:extLst>
          </p:cNvPr>
          <p:cNvSpPr txBox="1"/>
          <p:nvPr/>
        </p:nvSpPr>
        <p:spPr>
          <a:xfrm>
            <a:off x="0" y="0"/>
            <a:ext cx="24247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latin typeface="Hobo BT" panose="04040505020C02020802" pitchFamily="82" charset="0"/>
              </a:rPr>
              <a:t>Mon dieu que j'aime</a:t>
            </a:r>
          </a:p>
          <a:p>
            <a:r>
              <a:rPr lang="fr-FR" sz="1000" dirty="0">
                <a:latin typeface="Hobo BT" panose="04040505020C02020802" pitchFamily="82" charset="0"/>
              </a:rPr>
              <a:t>Le pont du bout du monde</a:t>
            </a:r>
          </a:p>
          <a:p>
            <a:r>
              <a:rPr lang="fr-FR" sz="1000" dirty="0">
                <a:latin typeface="Hobo BT" panose="04040505020C02020802" pitchFamily="82" charset="0"/>
              </a:rPr>
              <a:t>Que le soleil inonde</a:t>
            </a:r>
          </a:p>
          <a:p>
            <a:r>
              <a:rPr lang="fr-FR" sz="1000" dirty="0">
                <a:latin typeface="Hobo BT" panose="04040505020C02020802" pitchFamily="82" charset="0"/>
              </a:rPr>
              <a:t>De ses reflets dorés</a:t>
            </a:r>
          </a:p>
          <a:p>
            <a:r>
              <a:rPr lang="fr-FR" sz="1000" dirty="0">
                <a:latin typeface="Hobo BT" panose="04040505020C02020802" pitchFamily="82" charset="0"/>
              </a:rPr>
              <a:t>Mon dieu que j'aime</a:t>
            </a:r>
          </a:p>
          <a:p>
            <a:r>
              <a:rPr lang="fr-FR" sz="1000" dirty="0">
                <a:latin typeface="Hobo BT" panose="04040505020C02020802" pitchFamily="82" charset="0"/>
              </a:rPr>
              <a:t>Sous les bonnets oranges</a:t>
            </a:r>
          </a:p>
          <a:p>
            <a:r>
              <a:rPr lang="fr-FR" sz="1000" dirty="0">
                <a:latin typeface="Hobo BT" panose="04040505020C02020802" pitchFamily="82" charset="0"/>
              </a:rPr>
              <a:t>Tous les visages d'anges</a:t>
            </a:r>
          </a:p>
          <a:p>
            <a:r>
              <a:rPr lang="fr-FR" sz="1000" dirty="0">
                <a:latin typeface="Hobo BT" panose="04040505020C02020802" pitchFamily="82" charset="0"/>
              </a:rPr>
              <a:t>Des enfants du Pirée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0119BC33-2CEC-425E-85AF-003A1D8EC4B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6120000" cy="3445043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51FA6DD1-6DE8-498F-878A-CC39054824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000" y="504000"/>
            <a:ext cx="2664000" cy="2664347"/>
          </a:xfrm>
          <a:prstGeom prst="rect">
            <a:avLst/>
          </a:prstGeom>
        </p:spPr>
      </p:pic>
      <p:sp>
        <p:nvSpPr>
          <p:cNvPr id="17" name="ZoneTexte 16">
            <a:extLst>
              <a:ext uri="{FF2B5EF4-FFF2-40B4-BE49-F238E27FC236}">
                <a16:creationId xmlns:a16="http://schemas.microsoft.com/office/drawing/2014/main" id="{2F005B51-9142-4A54-9EB9-21BFEB630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448" y="3132000"/>
            <a:ext cx="1800000" cy="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00" tIns="22801" rIns="45600" bIns="2280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8" name="Image 3">
            <a:extLst>
              <a:ext uri="{FF2B5EF4-FFF2-40B4-BE49-F238E27FC236}">
                <a16:creationId xmlns:a16="http://schemas.microsoft.com/office/drawing/2014/main" id="{9F06EB72-8685-456C-B5D0-E6151A98329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340000" y="1068717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C3E87C69-4EE8-4A9D-95C9-EFC2ACCB23E5}"/>
              </a:ext>
            </a:extLst>
          </p:cNvPr>
          <p:cNvSpPr/>
          <p:nvPr/>
        </p:nvSpPr>
        <p:spPr>
          <a:xfrm>
            <a:off x="1620000" y="-288000"/>
            <a:ext cx="2880000" cy="1587688"/>
          </a:xfrm>
          <a:prstGeom prst="rect">
            <a:avLst/>
          </a:prstGeom>
          <a:noFill/>
        </p:spPr>
        <p:txBody>
          <a:bodyPr wrap="square" lIns="45600" tIns="22801" rIns="45600" bIns="2280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1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331439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1000"/>
                            </p:stCondLst>
                            <p:childTnLst>
                              <p:par>
                                <p:cTn id="37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315</TotalTime>
  <Words>393</Words>
  <Application>Microsoft Office PowerPoint</Application>
  <PresentationFormat>Personnalisé</PresentationFormat>
  <Paragraphs>78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5" baseType="lpstr">
      <vt:lpstr>Algerian</vt:lpstr>
      <vt:lpstr>Andy</vt:lpstr>
      <vt:lpstr>Arial</vt:lpstr>
      <vt:lpstr>Brush738 BT</vt:lpstr>
      <vt:lpstr>Calibri</vt:lpstr>
      <vt:lpstr>Calibri Light</vt:lpstr>
      <vt:lpstr>Hobo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24</cp:revision>
  <dcterms:created xsi:type="dcterms:W3CDTF">2022-05-06T08:15:02Z</dcterms:created>
  <dcterms:modified xsi:type="dcterms:W3CDTF">2024-03-17T08:45:43Z</dcterms:modified>
</cp:coreProperties>
</file>